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29" autoAdjust="0"/>
  </p:normalViewPr>
  <p:slideViewPr>
    <p:cSldViewPr snapToGrid="0" snapToObjects="1">
      <p:cViewPr>
        <p:scale>
          <a:sx n="174" d="100"/>
          <a:sy n="174" d="100"/>
        </p:scale>
        <p:origin x="-16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ktangel 2"/>
          <p:cNvSpPr>
            <a:spLocks noChangeArrowheads="1"/>
          </p:cNvSpPr>
          <p:nvPr/>
        </p:nvSpPr>
        <p:spPr bwMode="auto">
          <a:xfrm>
            <a:off x="150813" y="142875"/>
            <a:ext cx="8861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/>
              <a:t>X </a:t>
            </a:r>
            <a:r>
              <a:rPr lang="sv-SE" sz="2400" b="1" smtClean="0"/>
              <a:t>1.7</a:t>
            </a:r>
            <a:r>
              <a:rPr lang="sv-SE" sz="2400" b="1" dirty="0"/>
              <a:t>		</a:t>
            </a:r>
            <a:r>
              <a:rPr lang="sv-SE" sz="2400" b="1"/>
              <a:t>	</a:t>
            </a:r>
            <a:r>
              <a:rPr lang="sv-SE" sz="2400" b="1" smtClean="0"/>
              <a:t>        Division </a:t>
            </a:r>
            <a:r>
              <a:rPr lang="sv-SE" sz="2400" b="1" dirty="0"/>
              <a:t>med stora och små tal</a:t>
            </a:r>
          </a:p>
        </p:txBody>
      </p:sp>
      <p:sp>
        <p:nvSpPr>
          <p:cNvPr id="28" name="Rektangel 27"/>
          <p:cNvSpPr>
            <a:spLocks noChangeArrowheads="1"/>
          </p:cNvSpPr>
          <p:nvPr/>
        </p:nvSpPr>
        <p:spPr bwMode="auto">
          <a:xfrm>
            <a:off x="593140" y="2224088"/>
            <a:ext cx="129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bg-BG" dirty="0"/>
              <a:t>630 / </a:t>
            </a:r>
            <a:r>
              <a:rPr lang="bg-BG" dirty="0" smtClean="0"/>
              <a:t>300</a:t>
            </a:r>
            <a:r>
              <a:rPr lang="sv-SE" dirty="0" smtClean="0"/>
              <a:t>  =</a:t>
            </a:r>
            <a:endParaRPr lang="sv-SE" dirty="0"/>
          </a:p>
        </p:txBody>
      </p:sp>
      <p:sp>
        <p:nvSpPr>
          <p:cNvPr id="29" name="Rektangel 28"/>
          <p:cNvSpPr>
            <a:spLocks noChangeArrowheads="1"/>
          </p:cNvSpPr>
          <p:nvPr/>
        </p:nvSpPr>
        <p:spPr bwMode="auto">
          <a:xfrm>
            <a:off x="805143" y="3819525"/>
            <a:ext cx="1070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 / </a:t>
            </a:r>
            <a:r>
              <a:rPr lang="en-US" dirty="0" smtClean="0"/>
              <a:t>0,02 = </a:t>
            </a:r>
            <a:endParaRPr lang="sv-SE" dirty="0"/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4634457" y="1268420"/>
            <a:ext cx="1297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bg-BG" dirty="0"/>
              <a:t>4,5 / </a:t>
            </a:r>
            <a:r>
              <a:rPr lang="bg-BG" dirty="0" smtClean="0"/>
              <a:t>0,09</a:t>
            </a:r>
            <a:r>
              <a:rPr lang="sv-SE" dirty="0" smtClean="0"/>
              <a:t>  =</a:t>
            </a:r>
            <a:endParaRPr lang="sv-SE" dirty="0"/>
          </a:p>
        </p:txBody>
      </p:sp>
      <p:sp>
        <p:nvSpPr>
          <p:cNvPr id="32" name="Rektangel 31"/>
          <p:cNvSpPr>
            <a:spLocks noChangeArrowheads="1"/>
          </p:cNvSpPr>
          <p:nvPr/>
        </p:nvSpPr>
        <p:spPr bwMode="auto">
          <a:xfrm>
            <a:off x="4600300" y="2934427"/>
            <a:ext cx="129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bg-BG" dirty="0"/>
              <a:t>160 / </a:t>
            </a:r>
            <a:r>
              <a:rPr lang="bg-BG" dirty="0" smtClean="0"/>
              <a:t>800</a:t>
            </a:r>
            <a:r>
              <a:rPr lang="sv-SE" dirty="0" smtClean="0"/>
              <a:t>  =</a:t>
            </a:r>
            <a:endParaRPr lang="sv-SE" dirty="0"/>
          </a:p>
        </p:txBody>
      </p:sp>
      <p:sp>
        <p:nvSpPr>
          <p:cNvPr id="33" name="Rektangel 32"/>
          <p:cNvSpPr>
            <a:spLocks noChangeArrowheads="1"/>
          </p:cNvSpPr>
          <p:nvPr/>
        </p:nvSpPr>
        <p:spPr bwMode="auto">
          <a:xfrm>
            <a:off x="4454634" y="3771831"/>
            <a:ext cx="15316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0,02 / </a:t>
            </a:r>
            <a:r>
              <a:rPr lang="en-US" dirty="0" smtClean="0"/>
              <a:t>0,005  =</a:t>
            </a:r>
            <a:endParaRPr lang="sv-SE" dirty="0"/>
          </a:p>
        </p:txBody>
      </p:sp>
      <p:grpSp>
        <p:nvGrpSpPr>
          <p:cNvPr id="3" name="Grupp 2"/>
          <p:cNvGrpSpPr/>
          <p:nvPr/>
        </p:nvGrpSpPr>
        <p:grpSpPr>
          <a:xfrm>
            <a:off x="1055511" y="1150802"/>
            <a:ext cx="798945" cy="671513"/>
            <a:chOff x="1103313" y="1150802"/>
            <a:chExt cx="798945" cy="671513"/>
          </a:xfrm>
        </p:grpSpPr>
        <p:grpSp>
          <p:nvGrpSpPr>
            <p:cNvPr id="4" name="Grupp 3"/>
            <p:cNvGrpSpPr>
              <a:grpSpLocks/>
            </p:cNvGrpSpPr>
            <p:nvPr/>
          </p:nvGrpSpPr>
          <p:grpSpPr bwMode="auto">
            <a:xfrm>
              <a:off x="1103313" y="1150802"/>
              <a:ext cx="534987" cy="671513"/>
              <a:chOff x="3864458" y="1846460"/>
              <a:chExt cx="535648" cy="671701"/>
            </a:xfrm>
          </p:grpSpPr>
          <p:sp>
            <p:nvSpPr>
              <p:cNvPr id="23584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13</a:t>
                </a:r>
              </a:p>
            </p:txBody>
          </p:sp>
          <p:sp>
            <p:nvSpPr>
              <p:cNvPr id="23585" name="textruta 5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20</a:t>
                </a:r>
              </a:p>
            </p:txBody>
          </p:sp>
          <p:cxnSp>
            <p:nvCxnSpPr>
              <p:cNvPr id="7" name="Rak 6"/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ruta 1"/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5" name="Grupp 4"/>
          <p:cNvGrpSpPr/>
          <p:nvPr/>
        </p:nvGrpSpPr>
        <p:grpSpPr>
          <a:xfrm>
            <a:off x="1123647" y="2908166"/>
            <a:ext cx="706259" cy="671616"/>
            <a:chOff x="1123647" y="2908166"/>
            <a:chExt cx="706259" cy="671616"/>
          </a:xfrm>
        </p:grpSpPr>
        <p:grpSp>
          <p:nvGrpSpPr>
            <p:cNvPr id="8" name="Grupp 7"/>
            <p:cNvGrpSpPr>
              <a:grpSpLocks/>
            </p:cNvGrpSpPr>
            <p:nvPr/>
          </p:nvGrpSpPr>
          <p:grpSpPr bwMode="auto">
            <a:xfrm>
              <a:off x="1123647" y="2908166"/>
              <a:ext cx="476250" cy="671616"/>
              <a:chOff x="3849184" y="1846460"/>
              <a:chExt cx="476250" cy="671805"/>
            </a:xfrm>
          </p:grpSpPr>
          <p:sp>
            <p:nvSpPr>
              <p:cNvPr id="23581" name="textruta 8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14</a:t>
                </a:r>
              </a:p>
            </p:txBody>
          </p:sp>
          <p:sp>
            <p:nvSpPr>
              <p:cNvPr id="23582" name="textruta 9"/>
              <p:cNvSpPr txBox="1">
                <a:spLocks noChangeArrowheads="1"/>
              </p:cNvSpPr>
              <p:nvPr/>
            </p:nvSpPr>
            <p:spPr bwMode="auto">
              <a:xfrm>
                <a:off x="3849184" y="2148933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0,7</a:t>
                </a:r>
              </a:p>
            </p:txBody>
          </p:sp>
          <p:cxnSp>
            <p:nvCxnSpPr>
              <p:cNvPr id="11" name="Rak 10"/>
              <p:cNvCxnSpPr/>
              <p:nvPr/>
            </p:nvCxnSpPr>
            <p:spPr>
              <a:xfrm>
                <a:off x="3864458" y="2203748"/>
                <a:ext cx="41910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ruta 37"/>
            <p:cNvSpPr txBox="1"/>
            <p:nvPr/>
          </p:nvSpPr>
          <p:spPr>
            <a:xfrm>
              <a:off x="1542819" y="3059256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962625" y="4541838"/>
            <a:ext cx="870136" cy="671512"/>
            <a:chOff x="1103313" y="4541838"/>
            <a:chExt cx="870136" cy="671512"/>
          </a:xfrm>
        </p:grpSpPr>
        <p:grpSp>
          <p:nvGrpSpPr>
            <p:cNvPr id="20" name="Grupp 19"/>
            <p:cNvGrpSpPr>
              <a:grpSpLocks/>
            </p:cNvGrpSpPr>
            <p:nvPr/>
          </p:nvGrpSpPr>
          <p:grpSpPr bwMode="auto">
            <a:xfrm>
              <a:off x="1103313" y="4541838"/>
              <a:ext cx="652462" cy="671512"/>
              <a:chOff x="3864458" y="1846460"/>
              <a:chExt cx="652643" cy="671701"/>
            </a:xfrm>
          </p:grpSpPr>
          <p:sp>
            <p:nvSpPr>
              <p:cNvPr id="23572" name="textruta 20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65264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4000</a:t>
                </a:r>
              </a:p>
            </p:txBody>
          </p:sp>
          <p:sp>
            <p:nvSpPr>
              <p:cNvPr id="23573" name="textruta 21"/>
              <p:cNvSpPr txBox="1">
                <a:spLocks noChangeArrowheads="1"/>
              </p:cNvSpPr>
              <p:nvPr/>
            </p:nvSpPr>
            <p:spPr bwMode="auto">
              <a:xfrm>
                <a:off x="3896899" y="2148829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200</a:t>
                </a:r>
              </a:p>
            </p:txBody>
          </p:sp>
          <p:cxnSp>
            <p:nvCxnSpPr>
              <p:cNvPr id="23" name="Rak 22"/>
              <p:cNvCxnSpPr/>
              <p:nvPr/>
            </p:nvCxnSpPr>
            <p:spPr>
              <a:xfrm flipV="1">
                <a:off x="3864458" y="2203748"/>
                <a:ext cx="65264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ruta 39"/>
            <p:cNvSpPr txBox="1"/>
            <p:nvPr/>
          </p:nvSpPr>
          <p:spPr>
            <a:xfrm>
              <a:off x="1686362" y="4681022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9" name="Grupp 8"/>
          <p:cNvGrpSpPr/>
          <p:nvPr/>
        </p:nvGrpSpPr>
        <p:grpSpPr>
          <a:xfrm>
            <a:off x="1058981" y="5363870"/>
            <a:ext cx="773780" cy="671512"/>
            <a:chOff x="1125538" y="5372101"/>
            <a:chExt cx="773780" cy="671512"/>
          </a:xfrm>
        </p:grpSpPr>
        <p:grpSp>
          <p:nvGrpSpPr>
            <p:cNvPr id="16" name="Grupp 15"/>
            <p:cNvGrpSpPr>
              <a:grpSpLocks/>
            </p:cNvGrpSpPr>
            <p:nvPr/>
          </p:nvGrpSpPr>
          <p:grpSpPr bwMode="auto">
            <a:xfrm>
              <a:off x="1125538" y="5372101"/>
              <a:ext cx="512762" cy="671512"/>
              <a:chOff x="3864458" y="1846460"/>
              <a:chExt cx="513097" cy="671701"/>
            </a:xfrm>
          </p:grpSpPr>
          <p:sp>
            <p:nvSpPr>
              <p:cNvPr id="23575" name="textruta 16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18</a:t>
                </a:r>
              </a:p>
            </p:txBody>
          </p:sp>
          <p:sp>
            <p:nvSpPr>
              <p:cNvPr id="23576" name="textruta 17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0,3</a:t>
                </a:r>
              </a:p>
            </p:txBody>
          </p:sp>
          <p:cxnSp>
            <p:nvCxnSpPr>
              <p:cNvPr id="19" name="Rak 18"/>
              <p:cNvCxnSpPr/>
              <p:nvPr/>
            </p:nvCxnSpPr>
            <p:spPr>
              <a:xfrm>
                <a:off x="3864458" y="2203748"/>
                <a:ext cx="51309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ruta 40"/>
            <p:cNvSpPr txBox="1"/>
            <p:nvPr/>
          </p:nvSpPr>
          <p:spPr>
            <a:xfrm>
              <a:off x="1612231" y="5523056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10" name="Grupp 9"/>
          <p:cNvGrpSpPr/>
          <p:nvPr/>
        </p:nvGrpSpPr>
        <p:grpSpPr>
          <a:xfrm>
            <a:off x="5106235" y="1947727"/>
            <a:ext cx="770690" cy="671513"/>
            <a:chOff x="5560928" y="1947727"/>
            <a:chExt cx="770690" cy="671513"/>
          </a:xfrm>
        </p:grpSpPr>
        <p:grpSp>
          <p:nvGrpSpPr>
            <p:cNvPr id="24" name="Grupp 23"/>
            <p:cNvGrpSpPr>
              <a:grpSpLocks/>
            </p:cNvGrpSpPr>
            <p:nvPr/>
          </p:nvGrpSpPr>
          <p:grpSpPr bwMode="auto">
            <a:xfrm>
              <a:off x="5560928" y="1947727"/>
              <a:ext cx="592137" cy="671513"/>
              <a:chOff x="3817348" y="1846460"/>
              <a:chExt cx="593244" cy="671701"/>
            </a:xfrm>
          </p:grpSpPr>
          <p:sp>
            <p:nvSpPr>
              <p:cNvPr id="23569" name="textruta 24"/>
              <p:cNvSpPr txBox="1">
                <a:spLocks noChangeArrowheads="1"/>
              </p:cNvSpPr>
              <p:nvPr/>
            </p:nvSpPr>
            <p:spPr bwMode="auto">
              <a:xfrm>
                <a:off x="3817348" y="1846460"/>
                <a:ext cx="5932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0,15</a:t>
                </a:r>
              </a:p>
            </p:txBody>
          </p:sp>
          <p:sp>
            <p:nvSpPr>
              <p:cNvPr id="23570" name="textruta 25"/>
              <p:cNvSpPr txBox="1">
                <a:spLocks noChangeArrowheads="1"/>
              </p:cNvSpPr>
              <p:nvPr/>
            </p:nvSpPr>
            <p:spPr bwMode="auto">
              <a:xfrm>
                <a:off x="3869212" y="2148829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0,3</a:t>
                </a:r>
              </a:p>
            </p:txBody>
          </p:sp>
          <p:cxnSp>
            <p:nvCxnSpPr>
              <p:cNvPr id="27" name="Rak 26"/>
              <p:cNvCxnSpPr/>
              <p:nvPr/>
            </p:nvCxnSpPr>
            <p:spPr>
              <a:xfrm>
                <a:off x="3864458" y="2203748"/>
                <a:ext cx="47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ruta 41"/>
            <p:cNvSpPr txBox="1"/>
            <p:nvPr/>
          </p:nvSpPr>
          <p:spPr>
            <a:xfrm>
              <a:off x="6044531" y="2098818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5194216" y="4475027"/>
            <a:ext cx="791243" cy="671513"/>
            <a:chOff x="5876925" y="4475027"/>
            <a:chExt cx="791243" cy="671513"/>
          </a:xfrm>
        </p:grpSpPr>
        <p:grpSp>
          <p:nvGrpSpPr>
            <p:cNvPr id="12" name="Grupp 11"/>
            <p:cNvGrpSpPr>
              <a:grpSpLocks/>
            </p:cNvGrpSpPr>
            <p:nvPr/>
          </p:nvGrpSpPr>
          <p:grpSpPr bwMode="auto">
            <a:xfrm>
              <a:off x="5876925" y="4475027"/>
              <a:ext cx="536575" cy="671513"/>
              <a:chOff x="3864458" y="1846460"/>
              <a:chExt cx="535648" cy="671701"/>
            </a:xfrm>
          </p:grpSpPr>
          <p:sp>
            <p:nvSpPr>
              <p:cNvPr id="23578" name="textruta 12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40</a:t>
                </a:r>
              </a:p>
            </p:txBody>
          </p:sp>
          <p:sp>
            <p:nvSpPr>
              <p:cNvPr id="23579" name="textruta 13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800</a:t>
                </a:r>
              </a:p>
            </p:txBody>
          </p:sp>
          <p:cxnSp>
            <p:nvCxnSpPr>
              <p:cNvPr id="15" name="Rak 14"/>
              <p:cNvCxnSpPr/>
              <p:nvPr/>
            </p:nvCxnSpPr>
            <p:spPr>
              <a:xfrm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ruta 42"/>
            <p:cNvSpPr txBox="1"/>
            <p:nvPr/>
          </p:nvSpPr>
          <p:spPr>
            <a:xfrm>
              <a:off x="6381081" y="4606920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5014062" y="5397341"/>
            <a:ext cx="971397" cy="671513"/>
            <a:chOff x="5857875" y="5338627"/>
            <a:chExt cx="971397" cy="671513"/>
          </a:xfrm>
        </p:grpSpPr>
        <p:grpSp>
          <p:nvGrpSpPr>
            <p:cNvPr id="36" name="Grupp 35"/>
            <p:cNvGrpSpPr>
              <a:grpSpLocks/>
            </p:cNvGrpSpPr>
            <p:nvPr/>
          </p:nvGrpSpPr>
          <p:grpSpPr bwMode="auto">
            <a:xfrm>
              <a:off x="5857875" y="5338627"/>
              <a:ext cx="709613" cy="671513"/>
              <a:chOff x="3864458" y="1846460"/>
              <a:chExt cx="710238" cy="671701"/>
            </a:xfrm>
          </p:grpSpPr>
          <p:sp>
            <p:nvSpPr>
              <p:cNvPr id="23566" name="textruta 36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7102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0,012</a:t>
                </a:r>
              </a:p>
            </p:txBody>
          </p:sp>
          <p:sp>
            <p:nvSpPr>
              <p:cNvPr id="23567" name="textruta 37"/>
              <p:cNvSpPr txBox="1">
                <a:spLocks noChangeArrowheads="1"/>
              </p:cNvSpPr>
              <p:nvPr/>
            </p:nvSpPr>
            <p:spPr bwMode="auto">
              <a:xfrm>
                <a:off x="3993007" y="2148829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0,4</a:t>
                </a:r>
              </a:p>
            </p:txBody>
          </p:sp>
          <p:cxnSp>
            <p:nvCxnSpPr>
              <p:cNvPr id="39" name="Rak 38"/>
              <p:cNvCxnSpPr/>
              <p:nvPr/>
            </p:nvCxnSpPr>
            <p:spPr>
              <a:xfrm flipV="1">
                <a:off x="3864458" y="2203748"/>
                <a:ext cx="71023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ruta 43"/>
            <p:cNvSpPr txBox="1"/>
            <p:nvPr/>
          </p:nvSpPr>
          <p:spPr>
            <a:xfrm>
              <a:off x="6542185" y="5489719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sp>
        <p:nvSpPr>
          <p:cNvPr id="51" name="Rektangel 50"/>
          <p:cNvSpPr>
            <a:spLocks noChangeArrowheads="1"/>
          </p:cNvSpPr>
          <p:nvPr/>
        </p:nvSpPr>
        <p:spPr bwMode="auto">
          <a:xfrm>
            <a:off x="2659716" y="1323324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0,65</a:t>
            </a:r>
            <a:endParaRPr lang="sv-SE" dirty="0"/>
          </a:p>
        </p:txBody>
      </p:sp>
      <p:sp>
        <p:nvSpPr>
          <p:cNvPr id="52" name="Rektangel 51"/>
          <p:cNvSpPr>
            <a:spLocks noChangeArrowheads="1"/>
          </p:cNvSpPr>
          <p:nvPr/>
        </p:nvSpPr>
        <p:spPr bwMode="auto">
          <a:xfrm>
            <a:off x="2659716" y="2223493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2,1</a:t>
            </a:r>
            <a:endParaRPr lang="sv-SE" dirty="0"/>
          </a:p>
        </p:txBody>
      </p:sp>
      <p:sp>
        <p:nvSpPr>
          <p:cNvPr id="53" name="Rektangel 52"/>
          <p:cNvSpPr>
            <a:spLocks noChangeArrowheads="1"/>
          </p:cNvSpPr>
          <p:nvPr/>
        </p:nvSpPr>
        <p:spPr bwMode="auto">
          <a:xfrm>
            <a:off x="2465675" y="3080687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20</a:t>
            </a:r>
            <a:endParaRPr lang="sv-SE" dirty="0"/>
          </a:p>
        </p:txBody>
      </p:sp>
      <p:sp>
        <p:nvSpPr>
          <p:cNvPr id="54" name="Rektangel 53"/>
          <p:cNvSpPr>
            <a:spLocks noChangeArrowheads="1"/>
          </p:cNvSpPr>
          <p:nvPr/>
        </p:nvSpPr>
        <p:spPr bwMode="auto">
          <a:xfrm>
            <a:off x="2520891" y="3841841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250</a:t>
            </a:r>
            <a:endParaRPr lang="sv-SE" dirty="0"/>
          </a:p>
        </p:txBody>
      </p:sp>
      <p:sp>
        <p:nvSpPr>
          <p:cNvPr id="55" name="Rektangel 54"/>
          <p:cNvSpPr>
            <a:spLocks noChangeArrowheads="1"/>
          </p:cNvSpPr>
          <p:nvPr/>
        </p:nvSpPr>
        <p:spPr bwMode="auto">
          <a:xfrm>
            <a:off x="2520891" y="4720371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20</a:t>
            </a:r>
            <a:endParaRPr lang="sv-SE" dirty="0"/>
          </a:p>
        </p:txBody>
      </p:sp>
      <p:sp>
        <p:nvSpPr>
          <p:cNvPr id="56" name="Rektangel 55"/>
          <p:cNvSpPr>
            <a:spLocks noChangeArrowheads="1"/>
          </p:cNvSpPr>
          <p:nvPr/>
        </p:nvSpPr>
        <p:spPr bwMode="auto">
          <a:xfrm>
            <a:off x="2520891" y="5536391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60</a:t>
            </a:r>
            <a:endParaRPr lang="sv-SE" dirty="0"/>
          </a:p>
        </p:txBody>
      </p:sp>
      <p:sp>
        <p:nvSpPr>
          <p:cNvPr id="57" name="Rektangel 56"/>
          <p:cNvSpPr>
            <a:spLocks noChangeArrowheads="1"/>
          </p:cNvSpPr>
          <p:nvPr/>
        </p:nvSpPr>
        <p:spPr bwMode="auto">
          <a:xfrm>
            <a:off x="6619945" y="1276938"/>
            <a:ext cx="418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50</a:t>
            </a:r>
            <a:endParaRPr lang="sv-SE" dirty="0"/>
          </a:p>
        </p:txBody>
      </p:sp>
      <p:sp>
        <p:nvSpPr>
          <p:cNvPr id="58" name="Rektangel 57"/>
          <p:cNvSpPr>
            <a:spLocks noChangeArrowheads="1"/>
          </p:cNvSpPr>
          <p:nvPr/>
        </p:nvSpPr>
        <p:spPr bwMode="auto">
          <a:xfrm>
            <a:off x="6506101" y="2098818"/>
            <a:ext cx="477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 smtClean="0"/>
              <a:t>0,5</a:t>
            </a:r>
            <a:endParaRPr lang="sv-SE" dirty="0"/>
          </a:p>
        </p:txBody>
      </p:sp>
      <p:sp>
        <p:nvSpPr>
          <p:cNvPr id="59" name="Rektangel 58"/>
          <p:cNvSpPr>
            <a:spLocks noChangeArrowheads="1"/>
          </p:cNvSpPr>
          <p:nvPr/>
        </p:nvSpPr>
        <p:spPr bwMode="auto">
          <a:xfrm>
            <a:off x="6542185" y="2940111"/>
            <a:ext cx="47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0,2</a:t>
            </a:r>
            <a:endParaRPr lang="sv-SE" dirty="0"/>
          </a:p>
        </p:txBody>
      </p:sp>
      <p:sp>
        <p:nvSpPr>
          <p:cNvPr id="60" name="Rektangel 59"/>
          <p:cNvSpPr>
            <a:spLocks noChangeArrowheads="1"/>
          </p:cNvSpPr>
          <p:nvPr/>
        </p:nvSpPr>
        <p:spPr bwMode="auto">
          <a:xfrm>
            <a:off x="6599781" y="3783924"/>
            <a:ext cx="30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61" name="Rektangel 60"/>
          <p:cNvSpPr>
            <a:spLocks noChangeArrowheads="1"/>
          </p:cNvSpPr>
          <p:nvPr/>
        </p:nvSpPr>
        <p:spPr bwMode="auto">
          <a:xfrm>
            <a:off x="6675335" y="4621201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0,05</a:t>
            </a:r>
            <a:endParaRPr lang="sv-SE" dirty="0"/>
          </a:p>
        </p:txBody>
      </p:sp>
      <p:sp>
        <p:nvSpPr>
          <p:cNvPr id="62" name="Rektangel 61"/>
          <p:cNvSpPr>
            <a:spLocks noChangeArrowheads="1"/>
          </p:cNvSpPr>
          <p:nvPr/>
        </p:nvSpPr>
        <p:spPr bwMode="auto">
          <a:xfrm>
            <a:off x="6846651" y="5489719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 smtClean="0"/>
              <a:t>0,03</a:t>
            </a:r>
            <a:endParaRPr lang="sv-SE" dirty="0"/>
          </a:p>
        </p:txBody>
      </p:sp>
      <p:grpSp>
        <p:nvGrpSpPr>
          <p:cNvPr id="63" name="Grupp 62"/>
          <p:cNvGrpSpPr/>
          <p:nvPr/>
        </p:nvGrpSpPr>
        <p:grpSpPr>
          <a:xfrm>
            <a:off x="1860771" y="1169555"/>
            <a:ext cx="798945" cy="671616"/>
            <a:chOff x="1103313" y="1150802"/>
            <a:chExt cx="798945" cy="671616"/>
          </a:xfrm>
        </p:grpSpPr>
        <p:grpSp>
          <p:nvGrpSpPr>
            <p:cNvPr id="64" name="Grupp 63"/>
            <p:cNvGrpSpPr>
              <a:grpSpLocks/>
            </p:cNvGrpSpPr>
            <p:nvPr/>
          </p:nvGrpSpPr>
          <p:grpSpPr bwMode="auto">
            <a:xfrm>
              <a:off x="1103313" y="1150802"/>
              <a:ext cx="534987" cy="671616"/>
              <a:chOff x="3864458" y="1846460"/>
              <a:chExt cx="535648" cy="671804"/>
            </a:xfrm>
          </p:grpSpPr>
          <p:sp>
            <p:nvSpPr>
              <p:cNvPr id="66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6838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1,3</a:t>
                </a:r>
                <a:endParaRPr lang="sv-SE" sz="1800" dirty="0"/>
              </a:p>
            </p:txBody>
          </p:sp>
          <p:sp>
            <p:nvSpPr>
              <p:cNvPr id="67" name="textruta 5"/>
              <p:cNvSpPr txBox="1">
                <a:spLocks noChangeArrowheads="1"/>
              </p:cNvSpPr>
              <p:nvPr/>
            </p:nvSpPr>
            <p:spPr bwMode="auto">
              <a:xfrm>
                <a:off x="3955737" y="2148829"/>
                <a:ext cx="30203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2</a:t>
                </a:r>
                <a:endParaRPr lang="sv-SE" sz="1800" dirty="0"/>
              </a:p>
            </p:txBody>
          </p:sp>
          <p:cxnSp>
            <p:nvCxnSpPr>
              <p:cNvPr id="68" name="Rak 67"/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ruta 64"/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69" name="Grupp 68"/>
          <p:cNvGrpSpPr/>
          <p:nvPr/>
        </p:nvGrpSpPr>
        <p:grpSpPr>
          <a:xfrm>
            <a:off x="1876057" y="2051805"/>
            <a:ext cx="798945" cy="671616"/>
            <a:chOff x="1103313" y="1150802"/>
            <a:chExt cx="798945" cy="671616"/>
          </a:xfrm>
        </p:grpSpPr>
        <p:grpSp>
          <p:nvGrpSpPr>
            <p:cNvPr id="70" name="Grupp 69"/>
            <p:cNvGrpSpPr>
              <a:grpSpLocks/>
            </p:cNvGrpSpPr>
            <p:nvPr/>
          </p:nvGrpSpPr>
          <p:grpSpPr bwMode="auto">
            <a:xfrm>
              <a:off x="1103313" y="1150802"/>
              <a:ext cx="534987" cy="671616"/>
              <a:chOff x="3864458" y="1846460"/>
              <a:chExt cx="535648" cy="671804"/>
            </a:xfrm>
          </p:grpSpPr>
          <p:sp>
            <p:nvSpPr>
              <p:cNvPr id="72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6838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6,3</a:t>
                </a:r>
                <a:endParaRPr lang="sv-SE" sz="1800" dirty="0"/>
              </a:p>
            </p:txBody>
          </p:sp>
          <p:sp>
            <p:nvSpPr>
              <p:cNvPr id="73" name="textruta 5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4282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</a:t>
                </a:r>
                <a:r>
                  <a:rPr lang="sv-SE" sz="1800" dirty="0" smtClean="0"/>
                  <a:t>3</a:t>
                </a:r>
                <a:endParaRPr lang="sv-SE" sz="1800" dirty="0"/>
              </a:p>
            </p:txBody>
          </p:sp>
          <p:cxnSp>
            <p:nvCxnSpPr>
              <p:cNvPr id="74" name="Rak 73"/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ruta 70"/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75" name="Grupp 74"/>
          <p:cNvGrpSpPr/>
          <p:nvPr/>
        </p:nvGrpSpPr>
        <p:grpSpPr>
          <a:xfrm>
            <a:off x="1773975" y="2908166"/>
            <a:ext cx="746916" cy="671616"/>
            <a:chOff x="1082990" y="2908166"/>
            <a:chExt cx="746916" cy="671616"/>
          </a:xfrm>
        </p:grpSpPr>
        <p:grpSp>
          <p:nvGrpSpPr>
            <p:cNvPr id="76" name="Grupp 75"/>
            <p:cNvGrpSpPr>
              <a:grpSpLocks/>
            </p:cNvGrpSpPr>
            <p:nvPr/>
          </p:nvGrpSpPr>
          <p:grpSpPr bwMode="auto">
            <a:xfrm>
              <a:off x="1082990" y="2908166"/>
              <a:ext cx="535648" cy="671616"/>
              <a:chOff x="3808527" y="1846460"/>
              <a:chExt cx="535648" cy="671805"/>
            </a:xfrm>
          </p:grpSpPr>
          <p:sp>
            <p:nvSpPr>
              <p:cNvPr id="78" name="textruta 8"/>
              <p:cNvSpPr txBox="1">
                <a:spLocks noChangeArrowheads="1"/>
              </p:cNvSpPr>
              <p:nvPr/>
            </p:nvSpPr>
            <p:spPr bwMode="auto">
              <a:xfrm>
                <a:off x="3808527" y="1846460"/>
                <a:ext cx="535648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140</a:t>
                </a:r>
                <a:endParaRPr lang="sv-SE" sz="1800" dirty="0"/>
              </a:p>
            </p:txBody>
          </p:sp>
          <p:sp>
            <p:nvSpPr>
              <p:cNvPr id="79" name="textruta 9"/>
              <p:cNvSpPr txBox="1">
                <a:spLocks noChangeArrowheads="1"/>
              </p:cNvSpPr>
              <p:nvPr/>
            </p:nvSpPr>
            <p:spPr bwMode="auto">
              <a:xfrm>
                <a:off x="3879276" y="2148829"/>
                <a:ext cx="35384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</a:t>
                </a:r>
                <a:r>
                  <a:rPr lang="sv-SE" sz="1800" dirty="0" smtClean="0"/>
                  <a:t>7</a:t>
                </a:r>
                <a:endParaRPr lang="sv-SE" sz="1800" dirty="0"/>
              </a:p>
            </p:txBody>
          </p:sp>
          <p:cxnSp>
            <p:nvCxnSpPr>
              <p:cNvPr id="80" name="Rak 79"/>
              <p:cNvCxnSpPr/>
              <p:nvPr/>
            </p:nvCxnSpPr>
            <p:spPr>
              <a:xfrm>
                <a:off x="3864458" y="2203748"/>
                <a:ext cx="41910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extruta 76"/>
            <p:cNvSpPr txBox="1"/>
            <p:nvPr/>
          </p:nvSpPr>
          <p:spPr>
            <a:xfrm>
              <a:off x="1542819" y="3059256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81" name="Grupp 80"/>
          <p:cNvGrpSpPr/>
          <p:nvPr/>
        </p:nvGrpSpPr>
        <p:grpSpPr>
          <a:xfrm>
            <a:off x="1816659" y="3690751"/>
            <a:ext cx="735097" cy="671616"/>
            <a:chOff x="1094809" y="2908166"/>
            <a:chExt cx="735097" cy="671616"/>
          </a:xfrm>
        </p:grpSpPr>
        <p:grpSp>
          <p:nvGrpSpPr>
            <p:cNvPr id="82" name="Grupp 81"/>
            <p:cNvGrpSpPr>
              <a:grpSpLocks/>
            </p:cNvGrpSpPr>
            <p:nvPr/>
          </p:nvGrpSpPr>
          <p:grpSpPr bwMode="auto">
            <a:xfrm>
              <a:off x="1094809" y="2908166"/>
              <a:ext cx="535648" cy="671616"/>
              <a:chOff x="3820346" y="1846460"/>
              <a:chExt cx="535648" cy="671805"/>
            </a:xfrm>
          </p:grpSpPr>
          <p:sp>
            <p:nvSpPr>
              <p:cNvPr id="84" name="textruta 8"/>
              <p:cNvSpPr txBox="1">
                <a:spLocks noChangeArrowheads="1"/>
              </p:cNvSpPr>
              <p:nvPr/>
            </p:nvSpPr>
            <p:spPr bwMode="auto">
              <a:xfrm>
                <a:off x="3820346" y="1846460"/>
                <a:ext cx="535648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500</a:t>
                </a:r>
                <a:endParaRPr lang="sv-SE" sz="1800" dirty="0"/>
              </a:p>
            </p:txBody>
          </p:sp>
          <p:sp>
            <p:nvSpPr>
              <p:cNvPr id="85" name="textruta 9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384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</a:t>
                </a:r>
                <a:r>
                  <a:rPr lang="sv-SE" sz="1800" dirty="0" smtClean="0"/>
                  <a:t>2</a:t>
                </a:r>
                <a:endParaRPr lang="sv-SE" sz="1800" dirty="0"/>
              </a:p>
            </p:txBody>
          </p:sp>
          <p:cxnSp>
            <p:nvCxnSpPr>
              <p:cNvPr id="86" name="Rak 85"/>
              <p:cNvCxnSpPr/>
              <p:nvPr/>
            </p:nvCxnSpPr>
            <p:spPr>
              <a:xfrm>
                <a:off x="3864458" y="2203748"/>
                <a:ext cx="41910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ruta 82"/>
            <p:cNvSpPr txBox="1"/>
            <p:nvPr/>
          </p:nvSpPr>
          <p:spPr>
            <a:xfrm>
              <a:off x="1542819" y="3059256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87" name="Grupp 86"/>
          <p:cNvGrpSpPr/>
          <p:nvPr/>
        </p:nvGrpSpPr>
        <p:grpSpPr>
          <a:xfrm>
            <a:off x="1813938" y="4541838"/>
            <a:ext cx="753428" cy="671616"/>
            <a:chOff x="1103313" y="4541838"/>
            <a:chExt cx="753428" cy="671616"/>
          </a:xfrm>
        </p:grpSpPr>
        <p:grpSp>
          <p:nvGrpSpPr>
            <p:cNvPr id="88" name="Grupp 87"/>
            <p:cNvGrpSpPr>
              <a:grpSpLocks/>
            </p:cNvGrpSpPr>
            <p:nvPr/>
          </p:nvGrpSpPr>
          <p:grpSpPr bwMode="auto">
            <a:xfrm>
              <a:off x="1103313" y="4541838"/>
              <a:ext cx="450731" cy="671616"/>
              <a:chOff x="3864458" y="1846460"/>
              <a:chExt cx="450856" cy="671805"/>
            </a:xfrm>
          </p:grpSpPr>
          <p:sp>
            <p:nvSpPr>
              <p:cNvPr id="90" name="textruta 20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877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40</a:t>
                </a:r>
                <a:endParaRPr lang="sv-SE" sz="1800" dirty="0"/>
              </a:p>
            </p:txBody>
          </p:sp>
          <p:sp>
            <p:nvSpPr>
              <p:cNvPr id="91" name="textruta 21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3943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 2</a:t>
                </a:r>
                <a:endParaRPr lang="sv-SE" sz="1800" dirty="0"/>
              </a:p>
            </p:txBody>
          </p:sp>
          <p:cxnSp>
            <p:nvCxnSpPr>
              <p:cNvPr id="92" name="Rak 91"/>
              <p:cNvCxnSpPr/>
              <p:nvPr/>
            </p:nvCxnSpPr>
            <p:spPr>
              <a:xfrm>
                <a:off x="3864458" y="2203748"/>
                <a:ext cx="45085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ruta 88"/>
            <p:cNvSpPr txBox="1"/>
            <p:nvPr/>
          </p:nvSpPr>
          <p:spPr>
            <a:xfrm>
              <a:off x="1569654" y="4681022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93" name="Grupp 92"/>
          <p:cNvGrpSpPr/>
          <p:nvPr/>
        </p:nvGrpSpPr>
        <p:grpSpPr>
          <a:xfrm>
            <a:off x="1796861" y="5360059"/>
            <a:ext cx="773780" cy="671616"/>
            <a:chOff x="1125538" y="5372101"/>
            <a:chExt cx="773780" cy="671616"/>
          </a:xfrm>
        </p:grpSpPr>
        <p:grpSp>
          <p:nvGrpSpPr>
            <p:cNvPr id="94" name="Grupp 93"/>
            <p:cNvGrpSpPr>
              <a:grpSpLocks/>
            </p:cNvGrpSpPr>
            <p:nvPr/>
          </p:nvGrpSpPr>
          <p:grpSpPr bwMode="auto">
            <a:xfrm>
              <a:off x="1125538" y="5372101"/>
              <a:ext cx="535648" cy="671616"/>
              <a:chOff x="3864458" y="1846460"/>
              <a:chExt cx="535998" cy="671805"/>
            </a:xfrm>
          </p:grpSpPr>
          <p:sp>
            <p:nvSpPr>
              <p:cNvPr id="96" name="textruta 16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535998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180</a:t>
                </a:r>
                <a:endParaRPr lang="sv-SE" sz="1800" dirty="0"/>
              </a:p>
            </p:txBody>
          </p:sp>
          <p:sp>
            <p:nvSpPr>
              <p:cNvPr id="97" name="textruta 17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40629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</a:t>
                </a:r>
                <a:r>
                  <a:rPr lang="sv-SE" sz="1800" dirty="0" smtClean="0"/>
                  <a:t> 3</a:t>
                </a:r>
                <a:endParaRPr lang="sv-SE" sz="1800" dirty="0"/>
              </a:p>
            </p:txBody>
          </p:sp>
          <p:cxnSp>
            <p:nvCxnSpPr>
              <p:cNvPr id="98" name="Rak 97"/>
              <p:cNvCxnSpPr/>
              <p:nvPr/>
            </p:nvCxnSpPr>
            <p:spPr>
              <a:xfrm>
                <a:off x="3864458" y="2203748"/>
                <a:ext cx="51309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textruta 94"/>
            <p:cNvSpPr txBox="1"/>
            <p:nvPr/>
          </p:nvSpPr>
          <p:spPr>
            <a:xfrm>
              <a:off x="1612231" y="5523056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99" name="Grupp 98"/>
          <p:cNvGrpSpPr/>
          <p:nvPr/>
        </p:nvGrpSpPr>
        <p:grpSpPr>
          <a:xfrm>
            <a:off x="5896831" y="1139799"/>
            <a:ext cx="798946" cy="671616"/>
            <a:chOff x="1103312" y="1150802"/>
            <a:chExt cx="798946" cy="671616"/>
          </a:xfrm>
        </p:grpSpPr>
        <p:grpSp>
          <p:nvGrpSpPr>
            <p:cNvPr id="100" name="Grupp 99"/>
            <p:cNvGrpSpPr>
              <a:grpSpLocks/>
            </p:cNvGrpSpPr>
            <p:nvPr/>
          </p:nvGrpSpPr>
          <p:grpSpPr bwMode="auto">
            <a:xfrm>
              <a:off x="1103312" y="1150802"/>
              <a:ext cx="535648" cy="671616"/>
              <a:chOff x="3864458" y="1846460"/>
              <a:chExt cx="536310" cy="671804"/>
            </a:xfrm>
          </p:grpSpPr>
          <p:sp>
            <p:nvSpPr>
              <p:cNvPr id="102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536310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450</a:t>
                </a:r>
                <a:endParaRPr lang="sv-SE" sz="1800" dirty="0"/>
              </a:p>
            </p:txBody>
          </p:sp>
          <p:sp>
            <p:nvSpPr>
              <p:cNvPr id="103" name="textruta 5"/>
              <p:cNvSpPr txBox="1">
                <a:spLocks noChangeArrowheads="1"/>
              </p:cNvSpPr>
              <p:nvPr/>
            </p:nvSpPr>
            <p:spPr bwMode="auto">
              <a:xfrm>
                <a:off x="3955737" y="2148829"/>
                <a:ext cx="30203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9</a:t>
                </a:r>
              </a:p>
            </p:txBody>
          </p:sp>
          <p:cxnSp>
            <p:nvCxnSpPr>
              <p:cNvPr id="104" name="Rak 103"/>
              <p:cNvCxnSpPr/>
              <p:nvPr/>
            </p:nvCxnSpPr>
            <p:spPr>
              <a:xfrm flipV="1"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textruta 100"/>
            <p:cNvSpPr txBox="1"/>
            <p:nvPr/>
          </p:nvSpPr>
          <p:spPr>
            <a:xfrm>
              <a:off x="1615171" y="1301893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105" name="Grupp 104"/>
          <p:cNvGrpSpPr/>
          <p:nvPr/>
        </p:nvGrpSpPr>
        <p:grpSpPr>
          <a:xfrm>
            <a:off x="5857878" y="1935685"/>
            <a:ext cx="723665" cy="671616"/>
            <a:chOff x="5607953" y="1947727"/>
            <a:chExt cx="723665" cy="671616"/>
          </a:xfrm>
        </p:grpSpPr>
        <p:grpSp>
          <p:nvGrpSpPr>
            <p:cNvPr id="106" name="Grupp 105"/>
            <p:cNvGrpSpPr>
              <a:grpSpLocks/>
            </p:cNvGrpSpPr>
            <p:nvPr/>
          </p:nvGrpSpPr>
          <p:grpSpPr bwMode="auto">
            <a:xfrm>
              <a:off x="5607953" y="1947727"/>
              <a:ext cx="476250" cy="671616"/>
              <a:chOff x="3864458" y="1846460"/>
              <a:chExt cx="477140" cy="671804"/>
            </a:xfrm>
          </p:grpSpPr>
          <p:sp>
            <p:nvSpPr>
              <p:cNvPr id="108" name="textruta 2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7140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1,5</a:t>
                </a:r>
                <a:endParaRPr lang="sv-SE" sz="1800" dirty="0"/>
              </a:p>
            </p:txBody>
          </p:sp>
          <p:sp>
            <p:nvSpPr>
              <p:cNvPr id="109" name="textruta 25"/>
              <p:cNvSpPr txBox="1">
                <a:spLocks noChangeArrowheads="1"/>
              </p:cNvSpPr>
              <p:nvPr/>
            </p:nvSpPr>
            <p:spPr bwMode="auto">
              <a:xfrm>
                <a:off x="3906450" y="2148829"/>
                <a:ext cx="35450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</a:t>
                </a:r>
                <a:r>
                  <a:rPr lang="sv-SE" sz="1800" dirty="0" smtClean="0"/>
                  <a:t>3</a:t>
                </a:r>
                <a:endParaRPr lang="sv-SE" sz="1800" dirty="0"/>
              </a:p>
            </p:txBody>
          </p:sp>
          <p:cxnSp>
            <p:nvCxnSpPr>
              <p:cNvPr id="110" name="Rak 109"/>
              <p:cNvCxnSpPr/>
              <p:nvPr/>
            </p:nvCxnSpPr>
            <p:spPr>
              <a:xfrm>
                <a:off x="3864458" y="2203748"/>
                <a:ext cx="47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textruta 106"/>
            <p:cNvSpPr txBox="1"/>
            <p:nvPr/>
          </p:nvSpPr>
          <p:spPr>
            <a:xfrm>
              <a:off x="6044531" y="2098818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111" name="Grupp 110"/>
          <p:cNvGrpSpPr/>
          <p:nvPr/>
        </p:nvGrpSpPr>
        <p:grpSpPr>
          <a:xfrm>
            <a:off x="5876925" y="2778403"/>
            <a:ext cx="723665" cy="671616"/>
            <a:chOff x="5607953" y="1947727"/>
            <a:chExt cx="723665" cy="671616"/>
          </a:xfrm>
        </p:grpSpPr>
        <p:grpSp>
          <p:nvGrpSpPr>
            <p:cNvPr id="112" name="Grupp 111"/>
            <p:cNvGrpSpPr>
              <a:grpSpLocks/>
            </p:cNvGrpSpPr>
            <p:nvPr/>
          </p:nvGrpSpPr>
          <p:grpSpPr bwMode="auto">
            <a:xfrm>
              <a:off x="5607953" y="1947727"/>
              <a:ext cx="476250" cy="671616"/>
              <a:chOff x="3864458" y="1846460"/>
              <a:chExt cx="477140" cy="671804"/>
            </a:xfrm>
          </p:grpSpPr>
          <p:sp>
            <p:nvSpPr>
              <p:cNvPr id="114" name="textruta 2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7140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1,6</a:t>
                </a:r>
                <a:endParaRPr lang="sv-SE" sz="1800" dirty="0"/>
              </a:p>
            </p:txBody>
          </p:sp>
          <p:sp>
            <p:nvSpPr>
              <p:cNvPr id="115" name="textruta 25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450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8</a:t>
                </a:r>
              </a:p>
            </p:txBody>
          </p:sp>
          <p:cxnSp>
            <p:nvCxnSpPr>
              <p:cNvPr id="116" name="Rak 115"/>
              <p:cNvCxnSpPr/>
              <p:nvPr/>
            </p:nvCxnSpPr>
            <p:spPr>
              <a:xfrm>
                <a:off x="3864458" y="2203748"/>
                <a:ext cx="47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textruta 112"/>
            <p:cNvSpPr txBox="1"/>
            <p:nvPr/>
          </p:nvSpPr>
          <p:spPr>
            <a:xfrm>
              <a:off x="6044531" y="2098818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117" name="Grupp 116"/>
          <p:cNvGrpSpPr/>
          <p:nvPr/>
        </p:nvGrpSpPr>
        <p:grpSpPr>
          <a:xfrm>
            <a:off x="5927824" y="3632833"/>
            <a:ext cx="723665" cy="671616"/>
            <a:chOff x="5607953" y="1947727"/>
            <a:chExt cx="723665" cy="671616"/>
          </a:xfrm>
        </p:grpSpPr>
        <p:grpSp>
          <p:nvGrpSpPr>
            <p:cNvPr id="118" name="Grupp 117"/>
            <p:cNvGrpSpPr>
              <a:grpSpLocks/>
            </p:cNvGrpSpPr>
            <p:nvPr/>
          </p:nvGrpSpPr>
          <p:grpSpPr bwMode="auto">
            <a:xfrm>
              <a:off x="5607953" y="1947727"/>
              <a:ext cx="474662" cy="671616"/>
              <a:chOff x="3864458" y="1846460"/>
              <a:chExt cx="475549" cy="671804"/>
            </a:xfrm>
          </p:grpSpPr>
          <p:sp>
            <p:nvSpPr>
              <p:cNvPr id="120" name="textruta 2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943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20</a:t>
                </a:r>
                <a:endParaRPr lang="sv-SE" sz="1800" dirty="0"/>
              </a:p>
            </p:txBody>
          </p:sp>
          <p:sp>
            <p:nvSpPr>
              <p:cNvPr id="121" name="textruta 25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5450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</a:t>
                </a:r>
                <a:r>
                  <a:rPr lang="sv-SE" sz="1800" dirty="0" smtClean="0"/>
                  <a:t>5</a:t>
                </a:r>
                <a:endParaRPr lang="sv-SE" sz="1800" dirty="0"/>
              </a:p>
            </p:txBody>
          </p:sp>
          <p:cxnSp>
            <p:nvCxnSpPr>
              <p:cNvPr id="122" name="Rak 121"/>
              <p:cNvCxnSpPr/>
              <p:nvPr/>
            </p:nvCxnSpPr>
            <p:spPr>
              <a:xfrm>
                <a:off x="3864458" y="2203748"/>
                <a:ext cx="47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textruta 118"/>
            <p:cNvSpPr txBox="1"/>
            <p:nvPr/>
          </p:nvSpPr>
          <p:spPr>
            <a:xfrm>
              <a:off x="6044531" y="2098818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123" name="Grupp 122"/>
          <p:cNvGrpSpPr/>
          <p:nvPr/>
        </p:nvGrpSpPr>
        <p:grpSpPr>
          <a:xfrm>
            <a:off x="5938506" y="4475027"/>
            <a:ext cx="791243" cy="671616"/>
            <a:chOff x="5876925" y="4475027"/>
            <a:chExt cx="791243" cy="671616"/>
          </a:xfrm>
        </p:grpSpPr>
        <p:grpSp>
          <p:nvGrpSpPr>
            <p:cNvPr id="124" name="Grupp 123"/>
            <p:cNvGrpSpPr>
              <a:grpSpLocks/>
            </p:cNvGrpSpPr>
            <p:nvPr/>
          </p:nvGrpSpPr>
          <p:grpSpPr bwMode="auto">
            <a:xfrm>
              <a:off x="5876925" y="4475027"/>
              <a:ext cx="536575" cy="671616"/>
              <a:chOff x="3864458" y="1846460"/>
              <a:chExt cx="535648" cy="671804"/>
            </a:xfrm>
          </p:grpSpPr>
          <p:sp>
            <p:nvSpPr>
              <p:cNvPr id="126" name="textruta 12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78789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0,4</a:t>
                </a:r>
                <a:endParaRPr lang="sv-SE" sz="1800" dirty="0"/>
              </a:p>
            </p:txBody>
          </p:sp>
          <p:sp>
            <p:nvSpPr>
              <p:cNvPr id="127" name="textruta 13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405330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  8</a:t>
                </a:r>
                <a:endParaRPr lang="sv-SE" sz="1800" dirty="0"/>
              </a:p>
            </p:txBody>
          </p:sp>
          <p:cxnSp>
            <p:nvCxnSpPr>
              <p:cNvPr id="128" name="Rak 127"/>
              <p:cNvCxnSpPr/>
              <p:nvPr/>
            </p:nvCxnSpPr>
            <p:spPr>
              <a:xfrm>
                <a:off x="3864458" y="2203748"/>
                <a:ext cx="53564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textruta 124"/>
            <p:cNvSpPr txBox="1"/>
            <p:nvPr/>
          </p:nvSpPr>
          <p:spPr>
            <a:xfrm>
              <a:off x="6381081" y="4606920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129" name="Grupp 128"/>
          <p:cNvGrpSpPr/>
          <p:nvPr/>
        </p:nvGrpSpPr>
        <p:grpSpPr>
          <a:xfrm>
            <a:off x="5989387" y="5393634"/>
            <a:ext cx="971392" cy="671616"/>
            <a:chOff x="5857880" y="5338627"/>
            <a:chExt cx="971392" cy="671616"/>
          </a:xfrm>
        </p:grpSpPr>
        <p:grpSp>
          <p:nvGrpSpPr>
            <p:cNvPr id="130" name="Grupp 129"/>
            <p:cNvGrpSpPr>
              <a:grpSpLocks/>
            </p:cNvGrpSpPr>
            <p:nvPr/>
          </p:nvGrpSpPr>
          <p:grpSpPr bwMode="auto">
            <a:xfrm>
              <a:off x="5857880" y="5338627"/>
              <a:ext cx="709614" cy="671616"/>
              <a:chOff x="3864458" y="1846460"/>
              <a:chExt cx="710238" cy="671804"/>
            </a:xfrm>
          </p:grpSpPr>
          <p:sp>
            <p:nvSpPr>
              <p:cNvPr id="132" name="textruta 36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645997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</a:t>
                </a:r>
                <a:r>
                  <a:rPr lang="sv-SE" sz="1800" dirty="0" smtClean="0"/>
                  <a:t>0,12</a:t>
                </a:r>
                <a:endParaRPr lang="sv-SE" sz="1800" dirty="0"/>
              </a:p>
            </p:txBody>
          </p:sp>
          <p:sp>
            <p:nvSpPr>
              <p:cNvPr id="133" name="textruta 37"/>
              <p:cNvSpPr txBox="1">
                <a:spLocks noChangeArrowheads="1"/>
              </p:cNvSpPr>
              <p:nvPr/>
            </p:nvSpPr>
            <p:spPr bwMode="auto">
              <a:xfrm>
                <a:off x="3993007" y="2148829"/>
                <a:ext cx="35415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 </a:t>
                </a:r>
                <a:r>
                  <a:rPr lang="sv-SE" sz="1800" dirty="0" smtClean="0"/>
                  <a:t>4</a:t>
                </a:r>
                <a:endParaRPr lang="sv-SE" sz="1800" dirty="0"/>
              </a:p>
            </p:txBody>
          </p:sp>
          <p:cxnSp>
            <p:nvCxnSpPr>
              <p:cNvPr id="134" name="Rak 133"/>
              <p:cNvCxnSpPr/>
              <p:nvPr/>
            </p:nvCxnSpPr>
            <p:spPr>
              <a:xfrm flipV="1">
                <a:off x="3864458" y="2203748"/>
                <a:ext cx="71023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textruta 130"/>
            <p:cNvSpPr txBox="1"/>
            <p:nvPr/>
          </p:nvSpPr>
          <p:spPr>
            <a:xfrm>
              <a:off x="6542185" y="5489719"/>
              <a:ext cx="287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  <p:bldP spid="33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15406</TotalTime>
  <Words>102</Words>
  <Application>Microsoft Macintosh PowerPoint</Application>
  <PresentationFormat>Bildspel på skärmen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143</cp:revision>
  <dcterms:created xsi:type="dcterms:W3CDTF">2017-04-10T07:17:33Z</dcterms:created>
  <dcterms:modified xsi:type="dcterms:W3CDTF">2017-08-05T14:00:54Z</dcterms:modified>
</cp:coreProperties>
</file>