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58" r:id="rId15"/>
    <p:sldId id="263" r:id="rId16"/>
    <p:sldId id="271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87" d="100"/>
          <a:sy n="87" d="100"/>
        </p:scale>
        <p:origin x="432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4768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26582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753714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8653253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844443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90281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380235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9964472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453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70752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169340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2972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5245530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841318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1985739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85904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83110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37915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3071521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8921517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9086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123872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9138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90795468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618043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0837270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7969052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80075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838423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780240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53879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912425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712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69793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6505327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759735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72371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272230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6775284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558842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49977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0884792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7405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6778528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724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487607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5756263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80090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31419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9774482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1036045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434710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7950510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616390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3511509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839209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247844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393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85056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002105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56272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2426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7271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627199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243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750106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050364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053631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648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70512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530981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819287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20766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74511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95613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295931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4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93496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0926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820694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2331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229631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2502040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895783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05194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99200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96777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29027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035160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7672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94414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41609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806054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233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081018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31774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61704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20456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0359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04993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183645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90259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346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954897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849216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724439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7402489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419068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18911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9724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296309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532464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5253068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996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9603952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329905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238478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98727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877328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611908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367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8398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516709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904268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689652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9192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0214430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384706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774172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8548021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57072986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844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049817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068362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240859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8532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7520478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443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4583553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137245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98360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058563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52144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2933964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010179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72288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182547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0326393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6466416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72542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599704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842782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537084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60852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A941AB-864D-C849-95B7-6E89AE1D2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" y="0"/>
            <a:ext cx="13000360" cy="1300036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885776" y="2284412"/>
            <a:ext cx="10894888" cy="16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Varje morgon och kväll borstar de flesta av oss tänderna. Varje gång vi borstar tänderna lägger vi en sträng tandkräm på tandborsten. 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/>
          </p:cNvSpPr>
          <p:nvPr/>
        </p:nvSpPr>
        <p:spPr bwMode="auto">
          <a:xfrm>
            <a:off x="885776" y="1347788"/>
            <a:ext cx="1144927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blir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strängen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A7372E-D77C-5749-9A40-3BB76C31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20" y="4003001"/>
            <a:ext cx="5710312" cy="4055308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3627140A-20BC-7B4C-9722-59E1A3013B94}"/>
              </a:ext>
            </a:extLst>
          </p:cNvPr>
          <p:cNvSpPr>
            <a:spLocks/>
          </p:cNvSpPr>
          <p:nvPr/>
        </p:nvSpPr>
        <p:spPr bwMode="auto">
          <a:xfrm>
            <a:off x="910983" y="4003552"/>
            <a:ext cx="5087361" cy="44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Tänk dig att all tandkräm som alla svenskar använder på ett år läggs i en enda lång sträng. Hur lång skulle strängen bli? Jämför ditt svar med jordens omkrets som är 4 000 mil.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741760" y="1528428"/>
            <a:ext cx="1176774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utgår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från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borstar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tänderna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två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gånger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per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dag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och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använder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1 cm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tandkräm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varje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gång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 </a:t>
            </a:r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år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förbrukar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var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och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av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oss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365· 2 cm = 7,3 m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tandkräm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räknar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med 10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miljoner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svenskar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och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får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10 000 000 · 7,3 m = 73 000 km = 7 300 mil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kan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jämföra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med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jordens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omkrets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som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4 000 mil.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Den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tandkräm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som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svenskar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gör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av med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ett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år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motsvarar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alltså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sträcka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som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är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nästan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jordens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dubbla</a:t>
            </a:r>
            <a:r>
              <a:rPr lang="en-US" sz="3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omkrets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</a:t>
            </a:r>
            <a:endParaRPr lang="en-US" sz="12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Hur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lång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blir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strängen</a:t>
            </a:r>
            <a:r>
              <a:rPr lang="en-US" sz="4500" b="1" dirty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Pages>0</Pages>
  <Words>166</Words>
  <Characters>0</Characters>
  <Application>Microsoft Macintosh PowerPoint</Application>
  <PresentationFormat>Anpassad</PresentationFormat>
  <Lines>0</Lines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19" baseType="lpstr">
      <vt:lpstr>Arial</vt:lpstr>
      <vt:lpstr>Gill Sans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16</cp:revision>
  <dcterms:modified xsi:type="dcterms:W3CDTF">2021-03-15T10:14:22Z</dcterms:modified>
  <cp:category/>
</cp:coreProperties>
</file>