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</p:sldMasterIdLst>
  <p:sldIdLst>
    <p:sldId id="258" r:id="rId15"/>
    <p:sldId id="263" r:id="rId16"/>
    <p:sldId id="271" r:id="rId17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87" d="100"/>
          <a:sy n="87" d="100"/>
        </p:scale>
        <p:origin x="1640" y="20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4247689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82658237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75371472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86532532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78444434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9902811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83802353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599644729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045393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72707525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51693409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0297289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52455309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84131817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4119857393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48590406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568311093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93791565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30715215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689215175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790864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51238729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4691389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907954680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46180430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08372709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4279690525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08007534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783842392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17802401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35538798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9124257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671271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4697934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65053271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17597351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37237111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02722301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677528436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25588427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84499776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308847921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5740579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267785280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47242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748760743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57562632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20800901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03141968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97744825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10360452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04347105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79505103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6163907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735115096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08392093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32478447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153939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68505683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00210505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56562727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6624264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4727132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06271993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92434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7501061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0503640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0536319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9786488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6705129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35309813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8192873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87207668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5745110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9956131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12959315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240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8934961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9009262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8206945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723316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2296316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2502040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8957830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9051948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7992000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5967772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290274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0351607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37672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3944142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81416096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2806054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923388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410810184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7317748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6617045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2204568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303590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304993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51836452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90259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693464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82954897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6849216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6724439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74024896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4190689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4189119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5972459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92963093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4532464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15253068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09968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19603952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85329905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23847882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7987279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587732895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161190828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0436771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983985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355167096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39042684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068965257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691927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0214430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38470661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77417292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285480214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570729863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30844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70498176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50683624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82408595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53853259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375204784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244367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45835539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91372455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09836002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50585633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3521442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929339643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30101796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0722881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18254764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03263931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764664164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725422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359970401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28427822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53708464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4608520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4AF8CC5-C2E0-AA4D-9BBA-E517E61C8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50414" cy="97536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/>
          </p:cNvSpPr>
          <p:nvPr/>
        </p:nvSpPr>
        <p:spPr bwMode="auto">
          <a:xfrm>
            <a:off x="885776" y="2284412"/>
            <a:ext cx="10894888" cy="208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sv-SE" sz="3600" dirty="0"/>
              <a:t>Sverige har ungefär tio miljoner invånare. Tänk dig att vi alla står i en lång rad bakom varandra. Hur lång skulle raden bli? Jämför ditt svar med Sveriges längd som är ungefär 160 mil.</a:t>
            </a:r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30188" r="4716" b="32704"/>
          <a:stretch>
            <a:fillRect/>
          </a:stretch>
        </p:blipFill>
        <p:spPr bwMode="auto">
          <a:xfrm>
            <a:off x="10287000" y="139700"/>
            <a:ext cx="2422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2"/>
          <p:cNvSpPr>
            <a:spLocks/>
          </p:cNvSpPr>
          <p:nvPr/>
        </p:nvSpPr>
        <p:spPr bwMode="auto">
          <a:xfrm>
            <a:off x="885776" y="1347788"/>
            <a:ext cx="1144927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l"/>
            <a:r>
              <a:rPr lang="en-US" sz="4500" b="1" dirty="0" err="1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Hur</a:t>
            </a:r>
            <a:r>
              <a:rPr lang="en-US" sz="4500" b="1" dirty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4500" b="1" dirty="0" err="1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lång</a:t>
            </a:r>
            <a:r>
              <a:rPr lang="en-US" sz="4500" b="1" dirty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4500" b="1" dirty="0" err="1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blir</a:t>
            </a:r>
            <a:r>
              <a:rPr lang="en-US" sz="4500" b="1" dirty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4500" b="1" dirty="0" err="1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raden</a:t>
            </a:r>
            <a:r>
              <a:rPr lang="en-US" sz="4500" b="1" dirty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?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F539699-DE94-824D-9E13-38DFBCF5F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64091"/>
            <a:ext cx="13004800" cy="389796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/>
          </p:cNvSpPr>
          <p:nvPr/>
        </p:nvSpPr>
        <p:spPr bwMode="auto">
          <a:xfrm>
            <a:off x="741760" y="1528428"/>
            <a:ext cx="11767740" cy="6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Vi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räknar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med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att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varje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person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behöver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ett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utrymme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på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0,5 m. </a:t>
            </a:r>
            <a:endParaRPr lang="en-US" sz="12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så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fall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behöver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10 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miljoner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svenskar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5 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miljoner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meter.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5 000 000 m = 5 000 km = 500 mil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Sveriges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längd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är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cirka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160 mil.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Raden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är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alltså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nästan</a:t>
            </a:r>
            <a:r>
              <a:rPr lang="en-US" sz="36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tre</a:t>
            </a:r>
            <a:r>
              <a:rPr lang="en-US" sz="36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gånger</a:t>
            </a:r>
            <a:r>
              <a:rPr lang="en-US" sz="36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Sveriges</a:t>
            </a:r>
            <a:r>
              <a:rPr lang="en-US" sz="36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b="1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längd</a:t>
            </a:r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.</a:t>
            </a:r>
            <a:endParaRPr lang="en-US" sz="12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741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30188" r="4716" b="32704"/>
          <a:stretch>
            <a:fillRect/>
          </a:stretch>
        </p:blipFill>
        <p:spPr bwMode="auto">
          <a:xfrm>
            <a:off x="10287000" y="139700"/>
            <a:ext cx="2422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/>
          </p:cNvSpPr>
          <p:nvPr/>
        </p:nvSpPr>
        <p:spPr bwMode="auto">
          <a:xfrm>
            <a:off x="901700" y="38100"/>
            <a:ext cx="116078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4500" b="1" dirty="0" err="1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Hur</a:t>
            </a:r>
            <a:r>
              <a:rPr lang="en-US" sz="4500" b="1" dirty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4500" b="1" dirty="0" err="1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lång</a:t>
            </a:r>
            <a:r>
              <a:rPr lang="en-US" sz="4500" b="1" dirty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4500" b="1" dirty="0" err="1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blir</a:t>
            </a:r>
            <a:r>
              <a:rPr lang="en-US" sz="4500" b="1" dirty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4500" b="1" dirty="0" err="1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raden</a:t>
            </a:r>
            <a:r>
              <a:rPr lang="en-US" sz="4500" b="1" dirty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?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uiExpand="1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kt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D9EACA"/>
      </a:accent1>
      <a:accent2>
        <a:srgbClr val="333399"/>
      </a:accent2>
      <a:accent3>
        <a:srgbClr val="FFFFFF"/>
      </a:accent3>
      <a:accent4>
        <a:srgbClr val="000000"/>
      </a:accent4>
      <a:accent5>
        <a:srgbClr val="E9F3E1"/>
      </a:accent5>
      <a:accent6>
        <a:srgbClr val="2D2D8A"/>
      </a:accent6>
      <a:hlink>
        <a:srgbClr val="009999"/>
      </a:hlink>
      <a:folHlink>
        <a:srgbClr val="99CC00"/>
      </a:folHlink>
    </a:clrScheme>
    <a:fontScheme name="Punk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unk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el och punkter - Vänster">
  <a:themeElements>
    <a:clrScheme name="Titel och punkter - Vän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 - Väns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- Vän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el och punkter - 2 spalter">
  <a:themeElements>
    <a:clrScheme name="Titel och punkter - 2 spal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 - 2 spal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- 2 spal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el och punkter - Höger">
  <a:themeElements>
    <a:clrScheme name="Titel och punkter - Hög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 - Hög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- Hög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el, punktformer och bild">
  <a:themeElements>
    <a:clrScheme name="Titel, punktformer och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, punktformer och bild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, punktformer och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el och punkter">
  <a:themeElements>
    <a:clrScheme name="Titel och punk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el - Centrerad">
  <a:themeElements>
    <a:clrScheme name="Titel - Centrera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- Centrerad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- Centrera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el och undertext">
  <a:themeElements>
    <a:clrScheme name="Titel och undertex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undertex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undertex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oto - Horisontellt">
  <a:themeElements>
    <a:clrScheme name="Foto - Horisontel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sontell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Horisontel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oto - Horisontell spegling">
  <a:themeElements>
    <a:clrScheme name="Foto - Horisontell spegl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sontell spegling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Horisontell spegl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Foto - Vertikalt">
  <a:themeElements>
    <a:clrScheme name="Foto - Vertika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kal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Vertika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Foto - Vertikal spegling">
  <a:themeElements>
    <a:clrScheme name="Foto - Vertikal spegl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kal spegling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Vertikal spegl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el - Upptill">
  <a:themeElements>
    <a:clrScheme name="Titel - Uppti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- Upptil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- Uppti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om">
  <a:themeElements>
    <a:clrScheme name="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m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Pages>0</Pages>
  <Words>99</Words>
  <Characters>0</Characters>
  <Application>Microsoft Macintosh PowerPoint</Application>
  <PresentationFormat>Anpassad</PresentationFormat>
  <Lines>0</Lines>
  <Paragraphs>8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14</vt:i4>
      </vt:variant>
      <vt:variant>
        <vt:lpstr>Bildrubriker</vt:lpstr>
      </vt:variant>
      <vt:variant>
        <vt:i4>3</vt:i4>
      </vt:variant>
    </vt:vector>
  </HeadingPairs>
  <TitlesOfParts>
    <vt:vector size="19" baseType="lpstr">
      <vt:lpstr>Arial</vt:lpstr>
      <vt:lpstr>Gill Sans</vt:lpstr>
      <vt:lpstr>Punkter</vt:lpstr>
      <vt:lpstr>Titel - Centrerad</vt:lpstr>
      <vt:lpstr>Titel och undertext</vt:lpstr>
      <vt:lpstr>Foto - Horisontellt</vt:lpstr>
      <vt:lpstr>Foto - Horisontell spegling</vt:lpstr>
      <vt:lpstr>Foto - Vertikalt</vt:lpstr>
      <vt:lpstr>Foto - Vertikal spegling</vt:lpstr>
      <vt:lpstr>Titel - Upptill</vt:lpstr>
      <vt:lpstr>Tom</vt:lpstr>
      <vt:lpstr>Titel och punkter - Vänster</vt:lpstr>
      <vt:lpstr>Titel och punkter - 2 spalter</vt:lpstr>
      <vt:lpstr>Titel och punkter - Höger</vt:lpstr>
      <vt:lpstr>Titel, punktformer och bild</vt:lpstr>
      <vt:lpstr>Titel och punkter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/>
  <cp:keywords/>
  <dc:description/>
  <cp:lastModifiedBy>Conny Welén</cp:lastModifiedBy>
  <cp:revision>18</cp:revision>
  <dcterms:modified xsi:type="dcterms:W3CDTF">2021-03-15T10:27:25Z</dcterms:modified>
  <cp:category/>
</cp:coreProperties>
</file>