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18"/>
  </p:notesMasterIdLst>
  <p:sldIdLst>
    <p:sldId id="273" r:id="rId15"/>
    <p:sldId id="274" r:id="rId16"/>
    <p:sldId id="275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87" d="100"/>
          <a:sy n="87" d="100"/>
        </p:scale>
        <p:origin x="432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8B5F-7FA1-764A-8004-6BF7506E325D}" type="datetimeFigureOut">
              <a:rPr lang="sv-SE" smtClean="0"/>
              <a:t>2021-03-15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34FB5-CF81-1343-861F-F002B6014F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3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34FB5-CF81-1343-861F-F002B6014FF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44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224810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26638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0161607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944118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442811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61106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84708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533603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0615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0901673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680248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81987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3343756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57952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1097399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1536067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178671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648832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451846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7302474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6553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96189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41316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447207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325444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622907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4258037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239016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076970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641771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6644775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735252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9343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55993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7621271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5409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53800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5000952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3718095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519893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955636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4853881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7859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0087504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6946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79325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894131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062290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0274409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822580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6994198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11663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371914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669041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235731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484261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9302458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5329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168713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922369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210839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653562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11188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09362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85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8630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41510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75313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59989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780512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118446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397000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7804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25206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706980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545277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887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1070177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352447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17721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455954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578443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6371073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418235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58069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89942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761258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933693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66069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068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745078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41049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642606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449959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432247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65760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34229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30234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0522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494092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309517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8298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4518676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52359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198056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34592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854898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1877079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923545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55910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7654371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13021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948271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0206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3721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878074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0596046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804254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38329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234014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62732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725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815067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06137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70951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12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328196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526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3363690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9762132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0878246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56216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211767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26682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43300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08029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833436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43088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6146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45285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323147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490070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92343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2668869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8888639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898650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6131623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34830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7449086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7920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382034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610373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491935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958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34D1CA1-C2D9-C04E-960F-B10F8785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96" y="21113"/>
            <a:ext cx="9958784" cy="976313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669752" y="1852464"/>
            <a:ext cx="11305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Tänk dig ett rep som läggs runt ekvatorn. Tänk dig sen att vi sätter upp ett rep på stolpar som är 1 m höga runt ekvatorn. Hur mycket längre är det yttre repet än det inre?</a:t>
            </a:r>
          </a:p>
        </p:txBody>
      </p:sp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085728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Repet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runt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jorden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F625A7D4-8737-DB40-9EEE-76D2C9642222}"/>
              </a:ext>
            </a:extLst>
          </p:cNvPr>
          <p:cNvGrpSpPr/>
          <p:nvPr/>
        </p:nvGrpSpPr>
        <p:grpSpPr>
          <a:xfrm>
            <a:off x="1821880" y="4084712"/>
            <a:ext cx="9361040" cy="5358556"/>
            <a:chOff x="3190032" y="4228728"/>
            <a:chExt cx="9361040" cy="5358556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F0C04E0A-187F-784D-8BAD-FB3A28B310D5}"/>
                </a:ext>
              </a:extLst>
            </p:cNvPr>
            <p:cNvGrpSpPr/>
            <p:nvPr/>
          </p:nvGrpSpPr>
          <p:grpSpPr>
            <a:xfrm>
              <a:off x="3190032" y="4228728"/>
              <a:ext cx="9361040" cy="5358556"/>
              <a:chOff x="3190032" y="4228728"/>
              <a:chExt cx="9361040" cy="5358556"/>
            </a:xfrm>
          </p:grpSpPr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843FEA1E-16A6-C14F-9595-C11CD37EEAD2}"/>
                  </a:ext>
                </a:extLst>
              </p:cNvPr>
              <p:cNvSpPr/>
              <p:nvPr/>
            </p:nvSpPr>
            <p:spPr bwMode="auto">
              <a:xfrm>
                <a:off x="9238704" y="4228728"/>
                <a:ext cx="3312368" cy="5358556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grpSp>
            <p:nvGrpSpPr>
              <p:cNvPr id="6" name="Grupp 5">
                <a:extLst>
                  <a:ext uri="{FF2B5EF4-FFF2-40B4-BE49-F238E27FC236}">
                    <a16:creationId xmlns:a16="http://schemas.microsoft.com/office/drawing/2014/main" id="{99F0B811-02A3-1340-8334-869BDE5C7194}"/>
                  </a:ext>
                </a:extLst>
              </p:cNvPr>
              <p:cNvGrpSpPr/>
              <p:nvPr/>
            </p:nvGrpSpPr>
            <p:grpSpPr>
              <a:xfrm>
                <a:off x="3190032" y="4228728"/>
                <a:ext cx="6048672" cy="5358556"/>
                <a:chOff x="3550072" y="2398564"/>
                <a:chExt cx="7556500" cy="6337300"/>
              </a:xfrm>
            </p:grpSpPr>
            <p:pic>
              <p:nvPicPr>
                <p:cNvPr id="4" name="Bildobjekt 3">
                  <a:extLst>
                    <a:ext uri="{FF2B5EF4-FFF2-40B4-BE49-F238E27FC236}">
                      <a16:creationId xmlns:a16="http://schemas.microsoft.com/office/drawing/2014/main" id="{00305DE9-BA30-AD43-BFCE-2AE4DFC2A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50072" y="2398564"/>
                  <a:ext cx="7556500" cy="6337300"/>
                </a:xfrm>
                <a:prstGeom prst="rect">
                  <a:avLst/>
                </a:prstGeom>
              </p:spPr>
            </p:pic>
            <p:sp>
              <p:nvSpPr>
                <p:cNvPr id="5" name="Rektangel 4">
                  <a:extLst>
                    <a:ext uri="{FF2B5EF4-FFF2-40B4-BE49-F238E27FC236}">
                      <a16:creationId xmlns:a16="http://schemas.microsoft.com/office/drawing/2014/main" id="{11BD921D-0466-A044-9CE0-91B7E91C230C}"/>
                    </a:ext>
                  </a:extLst>
                </p:cNvPr>
                <p:cNvSpPr/>
                <p:nvPr/>
              </p:nvSpPr>
              <p:spPr bwMode="auto">
                <a:xfrm>
                  <a:off x="8806656" y="3868688"/>
                  <a:ext cx="1480344" cy="648072"/>
                </a:xfrm>
                <a:prstGeom prst="rect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4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9" name="Rektangel 8">
                  <a:extLst>
                    <a:ext uri="{FF2B5EF4-FFF2-40B4-BE49-F238E27FC236}">
                      <a16:creationId xmlns:a16="http://schemas.microsoft.com/office/drawing/2014/main" id="{2102DD44-FBDE-A348-990C-66652B18FC33}"/>
                    </a:ext>
                  </a:extLst>
                </p:cNvPr>
                <p:cNvSpPr/>
                <p:nvPr/>
              </p:nvSpPr>
              <p:spPr bwMode="auto">
                <a:xfrm>
                  <a:off x="9571856" y="5510188"/>
                  <a:ext cx="1480344" cy="648072"/>
                </a:xfrm>
                <a:prstGeom prst="rect">
                  <a:avLst/>
                </a:prstGeom>
                <a:solidFill>
                  <a:schemeClr val="tx1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4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FABA7998-97AD-EC42-9679-4094D9E1C1E8}"/>
                </a:ext>
              </a:extLst>
            </p:cNvPr>
            <p:cNvSpPr txBox="1"/>
            <p:nvPr/>
          </p:nvSpPr>
          <p:spPr>
            <a:xfrm>
              <a:off x="7487822" y="5204393"/>
              <a:ext cx="34147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Repet 1 m upp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64D2A446-F448-BF47-B009-E36BD9A479A7}"/>
                </a:ext>
              </a:extLst>
            </p:cNvPr>
            <p:cNvSpPr txBox="1"/>
            <p:nvPr/>
          </p:nvSpPr>
          <p:spPr>
            <a:xfrm>
              <a:off x="8010226" y="6604992"/>
              <a:ext cx="4126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Repet runt jorden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741760" y="2140496"/>
            <a:ext cx="1116124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Vi kallar jordens diameter för </a:t>
            </a:r>
            <a:r>
              <a:rPr lang="sv-SE" sz="3600" i="1" dirty="0"/>
              <a:t>d</a:t>
            </a:r>
            <a:r>
              <a:rPr lang="sv-SE" sz="3600" dirty="0"/>
              <a:t> 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Det första repet är då </a:t>
            </a:r>
            <a:r>
              <a:rPr lang="el-GR" sz="3600" dirty="0"/>
              <a:t>π</a:t>
            </a:r>
            <a:r>
              <a:rPr lang="sv-SE" sz="3600" dirty="0"/>
              <a:t>· </a:t>
            </a:r>
            <a:r>
              <a:rPr lang="sv-SE" sz="3600" i="1" dirty="0"/>
              <a:t>d</a:t>
            </a:r>
            <a:r>
              <a:rPr lang="sv-SE" sz="3600" dirty="0"/>
              <a:t> 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Det andra repet står på 1 m höga stolpar. Den cirkel som repet bildar har då diametern (</a:t>
            </a:r>
            <a:r>
              <a:rPr lang="sv-SE" sz="3600" i="1" dirty="0"/>
              <a:t>d</a:t>
            </a:r>
            <a:r>
              <a:rPr lang="sv-SE" sz="3600" dirty="0"/>
              <a:t> + 2) 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Repets längd är </a:t>
            </a:r>
            <a:r>
              <a:rPr lang="el-GR" sz="3600" dirty="0"/>
              <a:t>π</a:t>
            </a:r>
            <a:r>
              <a:rPr lang="sv-SE" sz="3600" dirty="0"/>
              <a:t>· (</a:t>
            </a:r>
            <a:r>
              <a:rPr lang="sv-SE" sz="3600" i="1" dirty="0"/>
              <a:t>d</a:t>
            </a:r>
            <a:r>
              <a:rPr lang="sv-SE" sz="3600" dirty="0"/>
              <a:t> + 2) 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Skillnaden i längd uttryckt i meter är </a:t>
            </a:r>
          </a:p>
          <a:p>
            <a:pPr algn="l"/>
            <a:r>
              <a:rPr lang="sv-SE" sz="3600" dirty="0"/>
              <a:t>	</a:t>
            </a:r>
            <a:r>
              <a:rPr lang="el-GR" sz="3600" dirty="0"/>
              <a:t>π</a:t>
            </a:r>
            <a:r>
              <a:rPr lang="sv-SE" sz="3600" dirty="0"/>
              <a:t>· (</a:t>
            </a:r>
            <a:r>
              <a:rPr lang="sv-SE" sz="3600" i="1" dirty="0"/>
              <a:t>d</a:t>
            </a:r>
            <a:r>
              <a:rPr lang="sv-SE" sz="3600" dirty="0"/>
              <a:t> + 2) – </a:t>
            </a:r>
            <a:r>
              <a:rPr lang="el-GR" sz="3600" dirty="0"/>
              <a:t>π</a:t>
            </a:r>
            <a:r>
              <a:rPr lang="sv-SE" sz="3600" dirty="0"/>
              <a:t>· </a:t>
            </a:r>
            <a:r>
              <a:rPr lang="sv-SE" sz="3600" i="1" dirty="0"/>
              <a:t>d</a:t>
            </a:r>
            <a:r>
              <a:rPr lang="sv-SE" sz="3600" dirty="0"/>
              <a:t> = 2</a:t>
            </a:r>
            <a:r>
              <a:rPr lang="el-GR" sz="3600" dirty="0"/>
              <a:t>π</a:t>
            </a:r>
            <a:r>
              <a:rPr lang="sv-SE" sz="3600" dirty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Det andra repet är alltså endast </a:t>
            </a:r>
            <a:r>
              <a:rPr lang="sv-SE" sz="3600" b="1" dirty="0">
                <a:solidFill>
                  <a:srgbClr val="FF0000"/>
                </a:solidFill>
              </a:rPr>
              <a:t>ca 6 m längre än det första</a:t>
            </a:r>
            <a:r>
              <a:rPr lang="sv-SE" sz="3600" dirty="0"/>
              <a:t>.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Repet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runt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jorden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75973" y="4291123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Pages>0</Pages>
  <Words>145</Words>
  <Characters>0</Characters>
  <Application>Microsoft Macintosh PowerPoint</Application>
  <PresentationFormat>Anpassad</PresentationFormat>
  <Lines>0</Lines>
  <Paragraphs>13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3</vt:i4>
      </vt:variant>
    </vt:vector>
  </HeadingPairs>
  <TitlesOfParts>
    <vt:vector size="20" baseType="lpstr">
      <vt:lpstr>Arial</vt:lpstr>
      <vt:lpstr>Calibri</vt:lpstr>
      <vt:lpstr>Gill Sans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22</cp:revision>
  <dcterms:modified xsi:type="dcterms:W3CDTF">2021-03-15T11:05:01Z</dcterms:modified>
  <cp:category/>
</cp:coreProperties>
</file>