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68" r:id="rId4"/>
    <p:sldId id="270" r:id="rId5"/>
    <p:sldId id="27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2503"/>
    <a:srgbClr val="FBCCBA"/>
    <a:srgbClr val="FBC1C4"/>
    <a:srgbClr val="FB8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1"/>
    <p:restoredTop sz="94694"/>
  </p:normalViewPr>
  <p:slideViewPr>
    <p:cSldViewPr snapToGrid="0" snapToObjects="1">
      <p:cViewPr>
        <p:scale>
          <a:sx n="234" d="100"/>
          <a:sy n="234" d="100"/>
        </p:scale>
        <p:origin x="-11272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6AF9D-DC3E-4C4F-B5E0-30676FC6B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5E88FD-F984-B44D-A90B-BC36CD147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30A6D9-89D7-0B43-BEA1-0C2DB14B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69C6F3-A84F-6C4D-9602-5F061C3B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0B1218-7397-2E4A-873D-207293D6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94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A614A9-9A25-CF4D-8FDA-0F073899E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FAC703-18BD-244C-9EA5-6DD825125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678F10-C7FE-F04A-A181-2A44FBDE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0E8DB2-4B54-0A41-9404-856A98F9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6D7DFE-0B50-8047-814C-D00B9EC8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74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B27A72B-20B2-574D-8831-3D5E558D4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A4499EA-E026-8C49-AD79-0E50D1FC2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85D7D1-0EFA-9B46-B6F7-D73C78F1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AC9446-7729-A943-B4C1-A33FE0D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C1EE60-3D8E-7746-9415-06FD3535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25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2379F1-F6ED-C94D-8299-E96D5CBF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1E9547-5057-E347-83FE-3D157B85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7DDA74-2095-E745-A78B-B5EC06D4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887BE8-298F-D541-BB2E-38C046A4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4FEC8E-8BCE-D348-A3D6-6C569D8A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4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5B0575-C0FC-B348-836C-494A36E5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1A266B-3969-514E-A18A-FEA31BE29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1BEFEE-5F4B-4E48-8B67-EB6A9CFF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CB99E0-6307-A54E-8367-70731C00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29F90B-AB77-BA43-A1B1-9530816A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86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37FE89-14E4-E149-A50B-FB5E70C3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2F6B92-6F68-DD44-9934-0CB929BBA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4270F44-6840-3B4A-AF8B-A7609E8B9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BC4046-8F7B-EC48-9390-E2EE75B7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49CD1B-1CF9-D441-BAEF-E117A1BE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982DEFD-F145-F648-BF98-C49BFF4E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24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FCD4E-70ED-CE45-A940-87058CF91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73535D-D64C-7344-A04C-D6F36E32D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C7DBB9-55C5-6249-9A85-D27242609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548466A-C03D-F944-9279-A5DEB7575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30177D2-F715-584D-92B8-3D701E17F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EA9D4D6-0EEE-DA45-9EED-459D806D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FCD6B27-F1C5-8846-8B6F-D546086E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F3E58BF-3A7F-C641-AF21-8ED4A862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309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1BF0EF-0375-4D43-AA09-3216E58D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E191B1-B98C-8849-BBC2-A510D7A9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545264-E856-1D43-9A44-B396C57B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D7CBB5E-D627-FB47-88E5-518D6E7B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6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E696B3-58F1-DE42-B4E4-654B8E0F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8C47EF8-D1AB-9D47-9FB7-30C26AA0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A83C043-941B-B04A-A026-CEAB70D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88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31BE1-25BD-A048-9A3C-45FBE540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7CE6DC-78FB-5A47-8A8C-C01EFE09F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33C4A9-74EE-FB46-9B47-84120C939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541147C-0BBE-2C49-B428-88039467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393D1B-2733-6C40-BD5E-754B1D7A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58FF11-53CC-CF47-AB9E-7AB06903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98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5EEA94-BBA4-DD43-BAC2-F722EE5D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5162FA4-3ADD-4448-A355-43A3A896A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F2FD33-1838-3C4F-87F8-A79F5C506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2E076E-4D14-5648-9673-73DF4119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C8E4B2-0BE4-054B-BCB3-4860CE0F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744ABF-CECF-024D-929C-19D5C7D5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C0C2E0-87C8-B945-B356-8C14757BC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6BE40D-6F02-454C-9391-F3938E2A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942CE6-2200-A342-93BF-5CE20EDBE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8DB3-0428-D141-BB93-F8B19B540716}" type="datetimeFigureOut">
              <a:rPr lang="sv-SE" smtClean="0"/>
              <a:t>2020-02-02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FD9953-A2E0-424F-996E-38E31B73B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704ABA-A19B-8A48-8B81-B23AAC52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DF2F-CC77-9645-B0EB-99A0807793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04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FA1F33A-023F-DD47-944E-5D81D281464A}"/>
              </a:ext>
            </a:extLst>
          </p:cNvPr>
          <p:cNvSpPr/>
          <p:nvPr/>
        </p:nvSpPr>
        <p:spPr>
          <a:xfrm>
            <a:off x="581761" y="160523"/>
            <a:ext cx="11839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Z 4.3				Ekvationer med flera nämnare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81D3AB7-54B9-7346-84FB-9B4177765F0F}"/>
              </a:ext>
            </a:extLst>
          </p:cNvPr>
          <p:cNvSpPr/>
          <p:nvPr/>
        </p:nvSpPr>
        <p:spPr>
          <a:xfrm>
            <a:off x="692282" y="1226143"/>
            <a:ext cx="3675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en ekvation har flera nämnare kan man gå tillväga på det här sättet: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BD77E3E-9099-1D48-A19E-4FC03123DA25}"/>
              </a:ext>
            </a:extLst>
          </p:cNvPr>
          <p:cNvSpPr/>
          <p:nvPr/>
        </p:nvSpPr>
        <p:spPr>
          <a:xfrm>
            <a:off x="581761" y="2156463"/>
            <a:ext cx="5512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Ta reda på den minsta gemensamma nämnaren (MGN).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9FCC3B3-7A70-FC42-8B3A-05333676CD3C}"/>
              </a:ext>
            </a:extLst>
          </p:cNvPr>
          <p:cNvSpPr/>
          <p:nvPr/>
        </p:nvSpPr>
        <p:spPr>
          <a:xfrm>
            <a:off x="5032709" y="754880"/>
            <a:ext cx="1719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9F0002"/>
                </a:solidFill>
              </a:rPr>
              <a:t>Flera nämnare</a:t>
            </a:r>
            <a:endParaRPr lang="sv-SE" sz="2000" b="1" dirty="0">
              <a:solidFill>
                <a:srgbClr val="9F0002"/>
              </a:solidFill>
              <a:effectLst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312DE92-7C72-8049-AC60-EB4F9DD069AE}"/>
              </a:ext>
            </a:extLst>
          </p:cNvPr>
          <p:cNvSpPr txBox="1"/>
          <p:nvPr/>
        </p:nvSpPr>
        <p:spPr>
          <a:xfrm>
            <a:off x="282226" y="2187241"/>
            <a:ext cx="340422" cy="338554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4D3DD1F-2D3A-E34A-8023-3934FA632633}"/>
              </a:ext>
            </a:extLst>
          </p:cNvPr>
          <p:cNvSpPr/>
          <p:nvPr/>
        </p:nvSpPr>
        <p:spPr>
          <a:xfrm>
            <a:off x="622646" y="3103862"/>
            <a:ext cx="7131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Multiplicera alla termer med MGN. 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0C7EA4D-4A88-6941-B2D1-AAEFE5EC98FF}"/>
              </a:ext>
            </a:extLst>
          </p:cNvPr>
          <p:cNvSpPr txBox="1"/>
          <p:nvPr/>
        </p:nvSpPr>
        <p:spPr>
          <a:xfrm>
            <a:off x="282224" y="3129498"/>
            <a:ext cx="340422" cy="338554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36E4C74-47B8-9D4C-A3C8-F4C874893A55}"/>
              </a:ext>
            </a:extLst>
          </p:cNvPr>
          <p:cNvSpPr/>
          <p:nvPr/>
        </p:nvSpPr>
        <p:spPr>
          <a:xfrm>
            <a:off x="581761" y="4047398"/>
            <a:ext cx="3573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Förkorta bort alla nämnare och lös sedan ekvationen på vanligt sätt. 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76EEF96-3B32-8348-84E9-D7725B1DDD10}"/>
              </a:ext>
            </a:extLst>
          </p:cNvPr>
          <p:cNvSpPr txBox="1"/>
          <p:nvPr/>
        </p:nvSpPr>
        <p:spPr>
          <a:xfrm>
            <a:off x="282225" y="4078177"/>
            <a:ext cx="340422" cy="338554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C39CA7B7-74F0-7E4D-A15A-1646C4F85D27}"/>
              </a:ext>
            </a:extLst>
          </p:cNvPr>
          <p:cNvSpPr/>
          <p:nvPr/>
        </p:nvSpPr>
        <p:spPr>
          <a:xfrm>
            <a:off x="9897935" y="2198318"/>
            <a:ext cx="1307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MGN = </a:t>
            </a:r>
            <a:r>
              <a:rPr lang="sv-SE" dirty="0">
                <a:solidFill>
                  <a:srgbClr val="C00000"/>
                </a:solidFill>
              </a:rPr>
              <a:t>9</a:t>
            </a:r>
            <a:r>
              <a:rPr lang="sv-SE" dirty="0"/>
              <a:t>. </a:t>
            </a:r>
          </a:p>
        </p:txBody>
      </p:sp>
      <p:grpSp>
        <p:nvGrpSpPr>
          <p:cNvPr id="82" name="Grupp 81">
            <a:extLst>
              <a:ext uri="{FF2B5EF4-FFF2-40B4-BE49-F238E27FC236}">
                <a16:creationId xmlns:a16="http://schemas.microsoft.com/office/drawing/2014/main" id="{18283F94-9984-1048-8E5A-303C0F2EEC36}"/>
              </a:ext>
            </a:extLst>
          </p:cNvPr>
          <p:cNvGrpSpPr/>
          <p:nvPr/>
        </p:nvGrpSpPr>
        <p:grpSpPr>
          <a:xfrm>
            <a:off x="7076053" y="2916591"/>
            <a:ext cx="2798688" cy="874300"/>
            <a:chOff x="7243619" y="3449987"/>
            <a:chExt cx="2798688" cy="874300"/>
          </a:xfrm>
        </p:grpSpPr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E6A1D3E6-F076-5148-85E2-0562F7A5F6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56952" y="3458959"/>
              <a:ext cx="674440" cy="851802"/>
              <a:chOff x="3743131" y="1781402"/>
              <a:chExt cx="674440" cy="852043"/>
            </a:xfrm>
          </p:grpSpPr>
          <p:sp>
            <p:nvSpPr>
              <p:cNvPr id="45" name="textruta 8">
                <a:extLst>
                  <a:ext uri="{FF2B5EF4-FFF2-40B4-BE49-F238E27FC236}">
                    <a16:creationId xmlns:a16="http://schemas.microsoft.com/office/drawing/2014/main" id="{B710AFDF-AD2B-7349-875A-9AB6C84DAB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2918" y="1781402"/>
                <a:ext cx="604653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 2</a:t>
                </a:r>
                <a:r>
                  <a:rPr lang="sv-SE" sz="2800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46" name="textruta 9">
                <a:extLst>
                  <a:ext uri="{FF2B5EF4-FFF2-40B4-BE49-F238E27FC236}">
                    <a16:creationId xmlns:a16="http://schemas.microsoft.com/office/drawing/2014/main" id="{5ED32C00-B196-2444-B033-5D3F7CB6D4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9212" y="2110077"/>
                <a:ext cx="367408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9</a:t>
                </a:r>
              </a:p>
            </p:txBody>
          </p:sp>
          <p:cxnSp>
            <p:nvCxnSpPr>
              <p:cNvPr id="47" name="Rak 46">
                <a:extLst>
                  <a:ext uri="{FF2B5EF4-FFF2-40B4-BE49-F238E27FC236}">
                    <a16:creationId xmlns:a16="http://schemas.microsoft.com/office/drawing/2014/main" id="{4C75E562-603E-AF4A-AC3A-F4569324A8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43131" y="2212115"/>
                <a:ext cx="572673" cy="1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485D4C28-DE29-1A49-B6E4-3AB7B2A96B3E}"/>
                </a:ext>
              </a:extLst>
            </p:cNvPr>
            <p:cNvSpPr txBox="1"/>
            <p:nvPr/>
          </p:nvSpPr>
          <p:spPr>
            <a:xfrm>
              <a:off x="8871090" y="3596821"/>
              <a:ext cx="440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=</a:t>
              </a:r>
            </a:p>
          </p:txBody>
        </p:sp>
        <p:sp>
          <p:nvSpPr>
            <p:cNvPr id="49" name="textruta 9">
              <a:extLst>
                <a:ext uri="{FF2B5EF4-FFF2-40B4-BE49-F238E27FC236}">
                  <a16:creationId xmlns:a16="http://schemas.microsoft.com/office/drawing/2014/main" id="{A69FFEBC-560D-FB40-9CDD-1F11B7501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44300" y="3575067"/>
              <a:ext cx="5980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latin typeface="+mn-lt"/>
                  <a:cs typeface="Bradley Hand Bold"/>
                </a:rPr>
                <a:t>10</a:t>
              </a:r>
            </a:p>
          </p:txBody>
        </p:sp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57D3B705-2FA6-914A-B523-053D39F36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73272" y="3449987"/>
              <a:ext cx="597818" cy="874300"/>
              <a:chOff x="3565959" y="1771494"/>
              <a:chExt cx="597818" cy="874547"/>
            </a:xfrm>
          </p:grpSpPr>
          <p:sp>
            <p:nvSpPr>
              <p:cNvPr id="51" name="textruta 8">
                <a:extLst>
                  <a:ext uri="{FF2B5EF4-FFF2-40B4-BE49-F238E27FC236}">
                    <a16:creationId xmlns:a16="http://schemas.microsoft.com/office/drawing/2014/main" id="{F6F08EF2-372C-9E4C-AD23-C324104A46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1867" y="1771494"/>
                <a:ext cx="421910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 </a:t>
                </a:r>
                <a:r>
                  <a:rPr lang="sv-SE" sz="2800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52" name="textruta 9">
                <a:extLst>
                  <a:ext uri="{FF2B5EF4-FFF2-40B4-BE49-F238E27FC236}">
                    <a16:creationId xmlns:a16="http://schemas.microsoft.com/office/drawing/2014/main" id="{EF057D8B-FB11-3D42-AC6B-7647E349CB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0461" y="2122673"/>
                <a:ext cx="367408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3</a:t>
                </a:r>
              </a:p>
            </p:txBody>
          </p:sp>
          <p:cxnSp>
            <p:nvCxnSpPr>
              <p:cNvPr id="53" name="Rak 52">
                <a:extLst>
                  <a:ext uri="{FF2B5EF4-FFF2-40B4-BE49-F238E27FC236}">
                    <a16:creationId xmlns:a16="http://schemas.microsoft.com/office/drawing/2014/main" id="{16345462-F0CC-A346-82BE-7E85025264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65959" y="2211181"/>
                <a:ext cx="529498" cy="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78CFBA99-B981-E845-B658-80BAC47D11D4}"/>
                </a:ext>
              </a:extLst>
            </p:cNvPr>
            <p:cNvSpPr txBox="1"/>
            <p:nvPr/>
          </p:nvSpPr>
          <p:spPr>
            <a:xfrm>
              <a:off x="7943257" y="3616877"/>
              <a:ext cx="406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+</a:t>
              </a:r>
            </a:p>
          </p:txBody>
        </p:sp>
        <p:sp>
          <p:nvSpPr>
            <p:cNvPr id="59" name="textruta 9">
              <a:extLst>
                <a:ext uri="{FF2B5EF4-FFF2-40B4-BE49-F238E27FC236}">
                  <a16:creationId xmlns:a16="http://schemas.microsoft.com/office/drawing/2014/main" id="{A9461343-BFB9-7D46-8DB1-29F9ABE8F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3619" y="3464508"/>
              <a:ext cx="5380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solidFill>
                    <a:srgbClr val="C00000"/>
                  </a:solidFill>
                  <a:cs typeface="Bradley Hand Bold"/>
                </a:rPr>
                <a:t>9</a:t>
              </a:r>
              <a:r>
                <a:rPr lang="sv-SE" sz="900" dirty="0">
                  <a:solidFill>
                    <a:srgbClr val="C00000"/>
                  </a:solidFill>
                  <a:cs typeface="Bradley Hand Bold"/>
                </a:rPr>
                <a:t> </a:t>
              </a:r>
              <a:r>
                <a:rPr lang="sv-SE" sz="2800" dirty="0">
                  <a:solidFill>
                    <a:srgbClr val="C00000"/>
                  </a:solidFill>
                  <a:cs typeface="Bradley Hand Bold"/>
                </a:rPr>
                <a:t>·</a:t>
              </a:r>
            </a:p>
          </p:txBody>
        </p:sp>
        <p:sp>
          <p:nvSpPr>
            <p:cNvPr id="61" name="textruta 9">
              <a:extLst>
                <a:ext uri="{FF2B5EF4-FFF2-40B4-BE49-F238E27FC236}">
                  <a16:creationId xmlns:a16="http://schemas.microsoft.com/office/drawing/2014/main" id="{C28AA582-5CBD-5741-AF53-ABDBB990D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4427" y="3458959"/>
              <a:ext cx="5380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solidFill>
                    <a:srgbClr val="C00000"/>
                  </a:solidFill>
                  <a:latin typeface="+mn-lt"/>
                  <a:cs typeface="Bradley Hand Bold"/>
                </a:rPr>
                <a:t>9</a:t>
              </a:r>
              <a:r>
                <a:rPr lang="sv-SE" sz="900" dirty="0">
                  <a:solidFill>
                    <a:srgbClr val="C00000"/>
                  </a:solidFill>
                  <a:latin typeface="+mn-lt"/>
                  <a:cs typeface="Bradley Hand Bold"/>
                </a:rPr>
                <a:t> </a:t>
              </a:r>
              <a:r>
                <a:rPr lang="sv-SE" sz="2800" dirty="0">
                  <a:solidFill>
                    <a:srgbClr val="C00000"/>
                  </a:solidFill>
                  <a:latin typeface="+mn-lt"/>
                  <a:cs typeface="Bradley Hand Bold"/>
                </a:rPr>
                <a:t>·</a:t>
              </a:r>
            </a:p>
          </p:txBody>
        </p:sp>
        <p:sp>
          <p:nvSpPr>
            <p:cNvPr id="67" name="textruta 9">
              <a:extLst>
                <a:ext uri="{FF2B5EF4-FFF2-40B4-BE49-F238E27FC236}">
                  <a16:creationId xmlns:a16="http://schemas.microsoft.com/office/drawing/2014/main" id="{6A3AB4D7-099D-B74B-A7DD-D673D765B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68448" y="3563054"/>
              <a:ext cx="5380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solidFill>
                    <a:srgbClr val="C00000"/>
                  </a:solidFill>
                  <a:latin typeface="+mn-lt"/>
                  <a:cs typeface="Bradley Hand Bold"/>
                </a:rPr>
                <a:t>9</a:t>
              </a:r>
              <a:r>
                <a:rPr lang="sv-SE" sz="900" dirty="0">
                  <a:solidFill>
                    <a:srgbClr val="C00000"/>
                  </a:solidFill>
                  <a:latin typeface="+mn-lt"/>
                  <a:cs typeface="Bradley Hand Bold"/>
                </a:rPr>
                <a:t> </a:t>
              </a:r>
              <a:r>
                <a:rPr lang="sv-SE" sz="2800" dirty="0">
                  <a:solidFill>
                    <a:srgbClr val="C00000"/>
                  </a:solidFill>
                  <a:latin typeface="+mn-lt"/>
                  <a:cs typeface="Bradley Hand Bold"/>
                </a:rPr>
                <a:t>·</a:t>
              </a:r>
            </a:p>
          </p:txBody>
        </p:sp>
      </p:grpSp>
      <p:sp>
        <p:nvSpPr>
          <p:cNvPr id="68" name="textruta 67">
            <a:extLst>
              <a:ext uri="{FF2B5EF4-FFF2-40B4-BE49-F238E27FC236}">
                <a16:creationId xmlns:a16="http://schemas.microsoft.com/office/drawing/2014/main" id="{C91FE7DA-9145-7F4A-A836-CC43F0501BE8}"/>
              </a:ext>
            </a:extLst>
          </p:cNvPr>
          <p:cNvSpPr txBox="1"/>
          <p:nvPr/>
        </p:nvSpPr>
        <p:spPr>
          <a:xfrm>
            <a:off x="7118954" y="2953281"/>
            <a:ext cx="32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B262B993-FE8F-8B40-884D-1F4F99B18AD5}"/>
              </a:ext>
            </a:extLst>
          </p:cNvPr>
          <p:cNvSpPr txBox="1"/>
          <p:nvPr/>
        </p:nvSpPr>
        <p:spPr>
          <a:xfrm>
            <a:off x="7216316" y="27691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grpSp>
        <p:nvGrpSpPr>
          <p:cNvPr id="70" name="Grupp 69">
            <a:extLst>
              <a:ext uri="{FF2B5EF4-FFF2-40B4-BE49-F238E27FC236}">
                <a16:creationId xmlns:a16="http://schemas.microsoft.com/office/drawing/2014/main" id="{F40D8728-BF02-9140-985C-163945C3BB4B}"/>
              </a:ext>
            </a:extLst>
          </p:cNvPr>
          <p:cNvGrpSpPr/>
          <p:nvPr/>
        </p:nvGrpSpPr>
        <p:grpSpPr>
          <a:xfrm>
            <a:off x="7532623" y="1949682"/>
            <a:ext cx="1967741" cy="870106"/>
            <a:chOff x="4802261" y="3737056"/>
            <a:chExt cx="1967741" cy="870106"/>
          </a:xfrm>
        </p:grpSpPr>
        <p:grpSp>
          <p:nvGrpSpPr>
            <p:cNvPr id="71" name="Grupp 70">
              <a:extLst>
                <a:ext uri="{FF2B5EF4-FFF2-40B4-BE49-F238E27FC236}">
                  <a16:creationId xmlns:a16="http://schemas.microsoft.com/office/drawing/2014/main" id="{F66F6BB6-A8F0-FF44-A1FE-BCF73AB59E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2261" y="3737096"/>
              <a:ext cx="604653" cy="868144"/>
              <a:chOff x="3766027" y="1769876"/>
              <a:chExt cx="604653" cy="868389"/>
            </a:xfrm>
          </p:grpSpPr>
          <p:sp>
            <p:nvSpPr>
              <p:cNvPr id="79" name="textruta 8">
                <a:extLst>
                  <a:ext uri="{FF2B5EF4-FFF2-40B4-BE49-F238E27FC236}">
                    <a16:creationId xmlns:a16="http://schemas.microsoft.com/office/drawing/2014/main" id="{19CD8672-944B-C848-A976-DA93F4AD2F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6027" y="1769876"/>
                <a:ext cx="604653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 2</a:t>
                </a:r>
                <a:r>
                  <a:rPr lang="sv-SE" sz="2800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80" name="textruta 9">
                <a:extLst>
                  <a:ext uri="{FF2B5EF4-FFF2-40B4-BE49-F238E27FC236}">
                    <a16:creationId xmlns:a16="http://schemas.microsoft.com/office/drawing/2014/main" id="{EEC9F603-9634-3A49-87F1-7139F285B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9787" y="2114897"/>
                <a:ext cx="367408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9</a:t>
                </a:r>
              </a:p>
            </p:txBody>
          </p:sp>
          <p:cxnSp>
            <p:nvCxnSpPr>
              <p:cNvPr id="81" name="Rak 80">
                <a:extLst>
                  <a:ext uri="{FF2B5EF4-FFF2-40B4-BE49-F238E27FC236}">
                    <a16:creationId xmlns:a16="http://schemas.microsoft.com/office/drawing/2014/main" id="{DFA8CADB-8DD5-FD48-93BA-5C711E527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07791" y="2201972"/>
                <a:ext cx="367408" cy="1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ruta 71">
              <a:extLst>
                <a:ext uri="{FF2B5EF4-FFF2-40B4-BE49-F238E27FC236}">
                  <a16:creationId xmlns:a16="http://schemas.microsoft.com/office/drawing/2014/main" id="{09090E8F-8992-AA4B-A07B-77580E68132D}"/>
                </a:ext>
              </a:extLst>
            </p:cNvPr>
            <p:cNvSpPr txBox="1"/>
            <p:nvPr/>
          </p:nvSpPr>
          <p:spPr>
            <a:xfrm>
              <a:off x="5937842" y="3899544"/>
              <a:ext cx="440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=</a:t>
              </a:r>
            </a:p>
          </p:txBody>
        </p:sp>
        <p:sp>
          <p:nvSpPr>
            <p:cNvPr id="73" name="textruta 9">
              <a:extLst>
                <a:ext uri="{FF2B5EF4-FFF2-40B4-BE49-F238E27FC236}">
                  <a16:creationId xmlns:a16="http://schemas.microsoft.com/office/drawing/2014/main" id="{A5ADBA3E-F170-4543-8782-2782E0BD5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1995" y="3900555"/>
              <a:ext cx="5980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latin typeface="+mn-lt"/>
                  <a:cs typeface="Bradley Hand Bold"/>
                </a:rPr>
                <a:t>10</a:t>
              </a:r>
            </a:p>
          </p:txBody>
        </p:sp>
        <p:grpSp>
          <p:nvGrpSpPr>
            <p:cNvPr id="74" name="Grupp 73">
              <a:extLst>
                <a:ext uri="{FF2B5EF4-FFF2-40B4-BE49-F238E27FC236}">
                  <a16:creationId xmlns:a16="http://schemas.microsoft.com/office/drawing/2014/main" id="{C3191556-62A7-F64B-913A-E277DF81D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5294" y="3737056"/>
              <a:ext cx="421910" cy="870106"/>
              <a:chOff x="3633071" y="1791304"/>
              <a:chExt cx="421910" cy="870351"/>
            </a:xfrm>
          </p:grpSpPr>
          <p:sp>
            <p:nvSpPr>
              <p:cNvPr id="76" name="textruta 8">
                <a:extLst>
                  <a:ext uri="{FF2B5EF4-FFF2-40B4-BE49-F238E27FC236}">
                    <a16:creationId xmlns:a16="http://schemas.microsoft.com/office/drawing/2014/main" id="{35127DC0-A6B7-164F-B0AF-E9D7410427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33071" y="1791304"/>
                <a:ext cx="421910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 </a:t>
                </a:r>
                <a:r>
                  <a:rPr lang="sv-SE" sz="2800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77" name="textruta 9">
                <a:extLst>
                  <a:ext uri="{FF2B5EF4-FFF2-40B4-BE49-F238E27FC236}">
                    <a16:creationId xmlns:a16="http://schemas.microsoft.com/office/drawing/2014/main" id="{8E9F8064-1B2C-4D4B-B7C1-9D473DB52D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7573" y="2138287"/>
                <a:ext cx="367408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3</a:t>
                </a:r>
              </a:p>
            </p:txBody>
          </p:sp>
          <p:cxnSp>
            <p:nvCxnSpPr>
              <p:cNvPr id="78" name="Rak 77">
                <a:extLst>
                  <a:ext uri="{FF2B5EF4-FFF2-40B4-BE49-F238E27FC236}">
                    <a16:creationId xmlns:a16="http://schemas.microsoft.com/office/drawing/2014/main" id="{F9DB750C-5B2A-DD4E-8571-ABA471521786}"/>
                  </a:ext>
                </a:extLst>
              </p:cNvPr>
              <p:cNvCxnSpPr/>
              <p:nvPr/>
            </p:nvCxnSpPr>
            <p:spPr>
              <a:xfrm flipV="1">
                <a:off x="3707135" y="2223585"/>
                <a:ext cx="298484" cy="1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>
              <a:extLst>
                <a:ext uri="{FF2B5EF4-FFF2-40B4-BE49-F238E27FC236}">
                  <a16:creationId xmlns:a16="http://schemas.microsoft.com/office/drawing/2014/main" id="{EA6680BF-01CF-534E-8D85-26C69A37895D}"/>
                </a:ext>
              </a:extLst>
            </p:cNvPr>
            <p:cNvSpPr txBox="1"/>
            <p:nvPr/>
          </p:nvSpPr>
          <p:spPr>
            <a:xfrm>
              <a:off x="5286729" y="3887802"/>
              <a:ext cx="406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+</a:t>
              </a:r>
            </a:p>
          </p:txBody>
        </p:sp>
      </p:grpSp>
      <p:sp>
        <p:nvSpPr>
          <p:cNvPr id="85" name="textruta 84">
            <a:extLst>
              <a:ext uri="{FF2B5EF4-FFF2-40B4-BE49-F238E27FC236}">
                <a16:creationId xmlns:a16="http://schemas.microsoft.com/office/drawing/2014/main" id="{CA6701D0-779F-3E4C-BEB8-5CBB0A89917D}"/>
              </a:ext>
            </a:extLst>
          </p:cNvPr>
          <p:cNvSpPr txBox="1"/>
          <p:nvPr/>
        </p:nvSpPr>
        <p:spPr>
          <a:xfrm>
            <a:off x="7323065" y="3282522"/>
            <a:ext cx="32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A814ABDB-895A-D249-8B2A-7E1E21DD03ED}"/>
              </a:ext>
            </a:extLst>
          </p:cNvPr>
          <p:cNvSpPr txBox="1"/>
          <p:nvPr/>
        </p:nvSpPr>
        <p:spPr>
          <a:xfrm>
            <a:off x="7450675" y="35026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87" name="textruta 86">
            <a:extLst>
              <a:ext uri="{FF2B5EF4-FFF2-40B4-BE49-F238E27FC236}">
                <a16:creationId xmlns:a16="http://schemas.microsoft.com/office/drawing/2014/main" id="{ADF291CC-8FC2-3040-85DD-5C454FF72ED9}"/>
              </a:ext>
            </a:extLst>
          </p:cNvPr>
          <p:cNvSpPr txBox="1"/>
          <p:nvPr/>
        </p:nvSpPr>
        <p:spPr>
          <a:xfrm>
            <a:off x="8071233" y="2953853"/>
            <a:ext cx="32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8A4E9209-1287-6C4A-AADE-CEB4BFC3151E}"/>
              </a:ext>
            </a:extLst>
          </p:cNvPr>
          <p:cNvSpPr txBox="1"/>
          <p:nvPr/>
        </p:nvSpPr>
        <p:spPr>
          <a:xfrm>
            <a:off x="8168595" y="27697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89" name="textruta 88">
            <a:extLst>
              <a:ext uri="{FF2B5EF4-FFF2-40B4-BE49-F238E27FC236}">
                <a16:creationId xmlns:a16="http://schemas.microsoft.com/office/drawing/2014/main" id="{8A3A4A0F-6D91-9A4F-AA14-30F31D5D2923}"/>
              </a:ext>
            </a:extLst>
          </p:cNvPr>
          <p:cNvSpPr txBox="1"/>
          <p:nvPr/>
        </p:nvSpPr>
        <p:spPr>
          <a:xfrm>
            <a:off x="8195642" y="3302953"/>
            <a:ext cx="32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2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4A30587A-F401-104C-B114-5DF86CD5357E}"/>
              </a:ext>
            </a:extLst>
          </p:cNvPr>
          <p:cNvSpPr txBox="1"/>
          <p:nvPr/>
        </p:nvSpPr>
        <p:spPr>
          <a:xfrm>
            <a:off x="8309686" y="3517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grpSp>
        <p:nvGrpSpPr>
          <p:cNvPr id="91" name="Grupp 90">
            <a:extLst>
              <a:ext uri="{FF2B5EF4-FFF2-40B4-BE49-F238E27FC236}">
                <a16:creationId xmlns:a16="http://schemas.microsoft.com/office/drawing/2014/main" id="{4CFFEB07-9F7F-644F-9E41-162EFD7BE2FA}"/>
              </a:ext>
            </a:extLst>
          </p:cNvPr>
          <p:cNvGrpSpPr/>
          <p:nvPr/>
        </p:nvGrpSpPr>
        <p:grpSpPr>
          <a:xfrm>
            <a:off x="7509113" y="3845238"/>
            <a:ext cx="2388822" cy="523220"/>
            <a:chOff x="4579035" y="3650801"/>
            <a:chExt cx="2388822" cy="523220"/>
          </a:xfrm>
        </p:grpSpPr>
        <p:sp>
          <p:nvSpPr>
            <p:cNvPr id="92" name="textruta 91">
              <a:extLst>
                <a:ext uri="{FF2B5EF4-FFF2-40B4-BE49-F238E27FC236}">
                  <a16:creationId xmlns:a16="http://schemas.microsoft.com/office/drawing/2014/main" id="{553E5674-C1D9-074C-87E7-4BDAF8C74F7F}"/>
                </a:ext>
              </a:extLst>
            </p:cNvPr>
            <p:cNvSpPr txBox="1"/>
            <p:nvPr/>
          </p:nvSpPr>
          <p:spPr>
            <a:xfrm>
              <a:off x="5785161" y="3650801"/>
              <a:ext cx="1182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=  </a:t>
              </a:r>
              <a:r>
                <a:rPr lang="sv-SE" sz="2800" dirty="0"/>
                <a:t>90</a:t>
              </a:r>
              <a:endParaRPr lang="sv-SE" sz="28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93" name="textruta 9">
              <a:extLst>
                <a:ext uri="{FF2B5EF4-FFF2-40B4-BE49-F238E27FC236}">
                  <a16:creationId xmlns:a16="http://schemas.microsoft.com/office/drawing/2014/main" id="{274CC022-C4A8-874E-996B-FC775F167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9035" y="3650801"/>
              <a:ext cx="12859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latin typeface="+mn-lt"/>
                  <a:cs typeface="Bradley Hand Bold"/>
                </a:rPr>
                <a:t> </a:t>
              </a:r>
              <a:r>
                <a:rPr lang="sv-SE" sz="2800" dirty="0">
                  <a:cs typeface="Bradley Hand Bold"/>
                </a:rPr>
                <a:t>2</a:t>
              </a:r>
              <a:r>
                <a:rPr lang="sv-SE" sz="2800" i="1" dirty="0">
                  <a:cs typeface="Bradley Hand Bold"/>
                </a:rPr>
                <a:t>x</a:t>
              </a:r>
              <a:r>
                <a:rPr lang="en-US" sz="2800" dirty="0">
                  <a:latin typeface="+mn-lt"/>
                </a:rPr>
                <a:t> </a:t>
              </a:r>
              <a:r>
                <a:rPr lang="sv-SE" sz="2800" dirty="0">
                  <a:latin typeface="+mn-lt"/>
                </a:rPr>
                <a:t>+</a:t>
              </a:r>
              <a:r>
                <a:rPr lang="en-US" sz="2800" dirty="0">
                  <a:latin typeface="+mn-lt"/>
                </a:rPr>
                <a:t> </a:t>
              </a:r>
              <a:r>
                <a:rPr lang="sv-SE" sz="2800" dirty="0">
                  <a:cs typeface="Bradley Hand Bold"/>
                </a:rPr>
                <a:t>3</a:t>
              </a:r>
              <a:r>
                <a:rPr lang="sv-SE" sz="2800" i="1" dirty="0">
                  <a:cs typeface="Bradley Hand Bold"/>
                </a:rPr>
                <a:t>x</a:t>
              </a:r>
              <a:endParaRPr lang="sv-SE" sz="2800" dirty="0">
                <a:latin typeface="+mn-lt"/>
                <a:cs typeface="Bradley Hand Bold"/>
              </a:endParaRPr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38781FF9-E467-3D4E-A035-6E9C6386BF37}"/>
              </a:ext>
            </a:extLst>
          </p:cNvPr>
          <p:cNvGrpSpPr/>
          <p:nvPr/>
        </p:nvGrpSpPr>
        <p:grpSpPr>
          <a:xfrm>
            <a:off x="8256125" y="4376956"/>
            <a:ext cx="1635040" cy="523220"/>
            <a:chOff x="5332817" y="3650801"/>
            <a:chExt cx="1635040" cy="523220"/>
          </a:xfrm>
        </p:grpSpPr>
        <p:sp>
          <p:nvSpPr>
            <p:cNvPr id="95" name="textruta 94">
              <a:extLst>
                <a:ext uri="{FF2B5EF4-FFF2-40B4-BE49-F238E27FC236}">
                  <a16:creationId xmlns:a16="http://schemas.microsoft.com/office/drawing/2014/main" id="{1B2323A5-18BD-B641-A83B-F8EE109CC8EF}"/>
                </a:ext>
              </a:extLst>
            </p:cNvPr>
            <p:cNvSpPr txBox="1"/>
            <p:nvPr/>
          </p:nvSpPr>
          <p:spPr>
            <a:xfrm>
              <a:off x="5785161" y="3650801"/>
              <a:ext cx="1182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=  </a:t>
              </a:r>
              <a:r>
                <a:rPr lang="sv-SE" sz="2800" dirty="0"/>
                <a:t>90</a:t>
              </a:r>
              <a:endParaRPr lang="sv-SE" sz="28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96" name="textruta 9">
              <a:extLst>
                <a:ext uri="{FF2B5EF4-FFF2-40B4-BE49-F238E27FC236}">
                  <a16:creationId xmlns:a16="http://schemas.microsoft.com/office/drawing/2014/main" id="{38D73008-1CE1-834B-9BCB-700183751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2817" y="3650801"/>
              <a:ext cx="5229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dirty="0">
                  <a:cs typeface="Bradley Hand Bold"/>
                </a:rPr>
                <a:t>5</a:t>
              </a:r>
              <a:r>
                <a:rPr lang="sv-SE" sz="2800" i="1" dirty="0">
                  <a:cs typeface="Bradley Hand Bold"/>
                </a:rPr>
                <a:t>x</a:t>
              </a:r>
              <a:endParaRPr lang="sv-SE" sz="2800" dirty="0">
                <a:latin typeface="+mn-lt"/>
                <a:cs typeface="Bradley Hand Bold"/>
              </a:endParaRPr>
            </a:p>
          </p:txBody>
        </p:sp>
      </p:grpSp>
      <p:grpSp>
        <p:nvGrpSpPr>
          <p:cNvPr id="97" name="Grupp 96">
            <a:extLst>
              <a:ext uri="{FF2B5EF4-FFF2-40B4-BE49-F238E27FC236}">
                <a16:creationId xmlns:a16="http://schemas.microsoft.com/office/drawing/2014/main" id="{619F5F6C-3654-1C4E-AF7A-21ACF02641B4}"/>
              </a:ext>
            </a:extLst>
          </p:cNvPr>
          <p:cNvGrpSpPr/>
          <p:nvPr/>
        </p:nvGrpSpPr>
        <p:grpSpPr>
          <a:xfrm>
            <a:off x="8107558" y="4846159"/>
            <a:ext cx="1541255" cy="882417"/>
            <a:chOff x="4686993" y="3724626"/>
            <a:chExt cx="1541255" cy="882417"/>
          </a:xfrm>
        </p:grpSpPr>
        <p:grpSp>
          <p:nvGrpSpPr>
            <p:cNvPr id="98" name="Grupp 97">
              <a:extLst>
                <a:ext uri="{FF2B5EF4-FFF2-40B4-BE49-F238E27FC236}">
                  <a16:creationId xmlns:a16="http://schemas.microsoft.com/office/drawing/2014/main" id="{FDC1B058-9923-7A4A-B668-C82280629C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6993" y="3738901"/>
              <a:ext cx="604653" cy="868142"/>
              <a:chOff x="3650759" y="1771682"/>
              <a:chExt cx="604653" cy="868387"/>
            </a:xfrm>
          </p:grpSpPr>
          <p:sp>
            <p:nvSpPr>
              <p:cNvPr id="106" name="textruta 8">
                <a:extLst>
                  <a:ext uri="{FF2B5EF4-FFF2-40B4-BE49-F238E27FC236}">
                    <a16:creationId xmlns:a16="http://schemas.microsoft.com/office/drawing/2014/main" id="{DDBFE79E-7D64-5F4B-B383-B3812923ED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0759" y="1771682"/>
                <a:ext cx="604653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 5</a:t>
                </a:r>
                <a:r>
                  <a:rPr lang="sv-SE" sz="2800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107" name="textruta 9">
                <a:extLst>
                  <a:ext uri="{FF2B5EF4-FFF2-40B4-BE49-F238E27FC236}">
                    <a16:creationId xmlns:a16="http://schemas.microsoft.com/office/drawing/2014/main" id="{AB21DCDC-4563-C647-B932-175A2A7188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4519" y="2116701"/>
                <a:ext cx="367408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108" name="Rak 107">
                <a:extLst>
                  <a:ext uri="{FF2B5EF4-FFF2-40B4-BE49-F238E27FC236}">
                    <a16:creationId xmlns:a16="http://schemas.microsoft.com/office/drawing/2014/main" id="{57EC7956-1462-6541-AFF1-2AFD992FFA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2523" y="2203778"/>
                <a:ext cx="367408" cy="1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upp 100">
              <a:extLst>
                <a:ext uri="{FF2B5EF4-FFF2-40B4-BE49-F238E27FC236}">
                  <a16:creationId xmlns:a16="http://schemas.microsoft.com/office/drawing/2014/main" id="{5253D1BB-3E4C-2744-9213-BA77F2B4A1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6344" y="3724626"/>
              <a:ext cx="631904" cy="862733"/>
              <a:chOff x="3664121" y="1778870"/>
              <a:chExt cx="631904" cy="862976"/>
            </a:xfrm>
          </p:grpSpPr>
          <p:sp>
            <p:nvSpPr>
              <p:cNvPr id="103" name="textruta 8">
                <a:extLst>
                  <a:ext uri="{FF2B5EF4-FFF2-40B4-BE49-F238E27FC236}">
                    <a16:creationId xmlns:a16="http://schemas.microsoft.com/office/drawing/2014/main" id="{156E3A11-AB94-8B41-9AD4-E393AE8737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4121" y="1778870"/>
                <a:ext cx="631904" cy="523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latin typeface="+mn-lt"/>
                    <a:cs typeface="Bradley Hand Bold"/>
                  </a:rPr>
                  <a:t> 90</a:t>
                </a:r>
              </a:p>
            </p:txBody>
          </p:sp>
          <p:sp>
            <p:nvSpPr>
              <p:cNvPr id="104" name="textruta 9">
                <a:extLst>
                  <a:ext uri="{FF2B5EF4-FFF2-40B4-BE49-F238E27FC236}">
                    <a16:creationId xmlns:a16="http://schemas.microsoft.com/office/drawing/2014/main" id="{247C21F4-C659-7840-A5D8-83D58F5C07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6369" y="2118478"/>
                <a:ext cx="367408" cy="523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8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105" name="Rak 104">
                <a:extLst>
                  <a:ext uri="{FF2B5EF4-FFF2-40B4-BE49-F238E27FC236}">
                    <a16:creationId xmlns:a16="http://schemas.microsoft.com/office/drawing/2014/main" id="{1C6D6FEC-6FA5-7A42-A929-5863F9C7A395}"/>
                  </a:ext>
                </a:extLst>
              </p:cNvPr>
              <p:cNvCxnSpPr/>
              <p:nvPr/>
            </p:nvCxnSpPr>
            <p:spPr>
              <a:xfrm flipV="1">
                <a:off x="3815931" y="2203777"/>
                <a:ext cx="298484" cy="1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ruta 101">
              <a:extLst>
                <a:ext uri="{FF2B5EF4-FFF2-40B4-BE49-F238E27FC236}">
                  <a16:creationId xmlns:a16="http://schemas.microsoft.com/office/drawing/2014/main" id="{C2D75C7F-DFDD-8E4A-82EE-953F663068FF}"/>
                </a:ext>
              </a:extLst>
            </p:cNvPr>
            <p:cNvSpPr txBox="1"/>
            <p:nvPr/>
          </p:nvSpPr>
          <p:spPr>
            <a:xfrm>
              <a:off x="5286729" y="3887802"/>
              <a:ext cx="406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=</a:t>
              </a:r>
            </a:p>
          </p:txBody>
        </p:sp>
      </p:grpSp>
      <p:grpSp>
        <p:nvGrpSpPr>
          <p:cNvPr id="109" name="Grupp 108">
            <a:extLst>
              <a:ext uri="{FF2B5EF4-FFF2-40B4-BE49-F238E27FC236}">
                <a16:creationId xmlns:a16="http://schemas.microsoft.com/office/drawing/2014/main" id="{847BB113-B33F-124E-BCA2-3A9CB9D0FFBA}"/>
              </a:ext>
            </a:extLst>
          </p:cNvPr>
          <p:cNvGrpSpPr/>
          <p:nvPr/>
        </p:nvGrpSpPr>
        <p:grpSpPr>
          <a:xfrm>
            <a:off x="8400006" y="5730541"/>
            <a:ext cx="1461993" cy="543552"/>
            <a:chOff x="5332817" y="3650801"/>
            <a:chExt cx="1461993" cy="543552"/>
          </a:xfrm>
        </p:grpSpPr>
        <p:sp>
          <p:nvSpPr>
            <p:cNvPr id="110" name="textruta 109">
              <a:extLst>
                <a:ext uri="{FF2B5EF4-FFF2-40B4-BE49-F238E27FC236}">
                  <a16:creationId xmlns:a16="http://schemas.microsoft.com/office/drawing/2014/main" id="{EA844E92-6CA2-1147-96D9-2A6D09B70E7B}"/>
                </a:ext>
              </a:extLst>
            </p:cNvPr>
            <p:cNvSpPr txBox="1"/>
            <p:nvPr/>
          </p:nvSpPr>
          <p:spPr>
            <a:xfrm>
              <a:off x="5612114" y="3671133"/>
              <a:ext cx="1182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cs typeface="Bradley Hand Bold"/>
                </a:rPr>
                <a:t>=  18</a:t>
              </a:r>
              <a:endParaRPr lang="sv-SE" sz="28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111" name="textruta 9">
              <a:extLst>
                <a:ext uri="{FF2B5EF4-FFF2-40B4-BE49-F238E27FC236}">
                  <a16:creationId xmlns:a16="http://schemas.microsoft.com/office/drawing/2014/main" id="{7A01F208-B06D-F048-A57D-28510D354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2817" y="3650801"/>
              <a:ext cx="34015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800" i="1" dirty="0">
                  <a:cs typeface="Bradley Hand Bold"/>
                </a:rPr>
                <a:t>x</a:t>
              </a:r>
              <a:endParaRPr lang="sv-SE" sz="2800" dirty="0">
                <a:latin typeface="+mn-lt"/>
                <a:cs typeface="Bradley Hand Bold"/>
              </a:endParaRPr>
            </a:p>
          </p:txBody>
        </p:sp>
      </p:grpSp>
      <p:grpSp>
        <p:nvGrpSpPr>
          <p:cNvPr id="112" name="Grupp 111">
            <a:extLst>
              <a:ext uri="{FF2B5EF4-FFF2-40B4-BE49-F238E27FC236}">
                <a16:creationId xmlns:a16="http://schemas.microsoft.com/office/drawing/2014/main" id="{B0A9D796-D2AC-EF44-83C8-FF9E1BFC517A}"/>
              </a:ext>
            </a:extLst>
          </p:cNvPr>
          <p:cNvGrpSpPr/>
          <p:nvPr/>
        </p:nvGrpSpPr>
        <p:grpSpPr>
          <a:xfrm>
            <a:off x="5184184" y="1095774"/>
            <a:ext cx="1414220" cy="674569"/>
            <a:chOff x="9024353" y="4770499"/>
            <a:chExt cx="1414220" cy="674569"/>
          </a:xfrm>
        </p:grpSpPr>
        <p:sp>
          <p:nvSpPr>
            <p:cNvPr id="113" name="Rektangel 112">
              <a:extLst>
                <a:ext uri="{FF2B5EF4-FFF2-40B4-BE49-F238E27FC236}">
                  <a16:creationId xmlns:a16="http://schemas.microsoft.com/office/drawing/2014/main" id="{9AF0FECE-AE22-544B-866A-FC3C2BACD536}"/>
                </a:ext>
              </a:extLst>
            </p:cNvPr>
            <p:cNvSpPr/>
            <p:nvPr/>
          </p:nvSpPr>
          <p:spPr>
            <a:xfrm>
              <a:off x="9024353" y="4826415"/>
              <a:ext cx="1414220" cy="581368"/>
            </a:xfrm>
            <a:prstGeom prst="rect">
              <a:avLst/>
            </a:prstGeom>
            <a:solidFill>
              <a:srgbClr val="FBCCBA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114" name="Grupp 113">
              <a:extLst>
                <a:ext uri="{FF2B5EF4-FFF2-40B4-BE49-F238E27FC236}">
                  <a16:creationId xmlns:a16="http://schemas.microsoft.com/office/drawing/2014/main" id="{5662797C-6983-974D-B178-23961E712205}"/>
                </a:ext>
              </a:extLst>
            </p:cNvPr>
            <p:cNvGrpSpPr/>
            <p:nvPr/>
          </p:nvGrpSpPr>
          <p:grpSpPr>
            <a:xfrm>
              <a:off x="9061716" y="4770499"/>
              <a:ext cx="1342154" cy="674569"/>
              <a:chOff x="5124193" y="3833536"/>
              <a:chExt cx="1342154" cy="674569"/>
            </a:xfrm>
          </p:grpSpPr>
          <p:grpSp>
            <p:nvGrpSpPr>
              <p:cNvPr id="115" name="Grupp 114">
                <a:extLst>
                  <a:ext uri="{FF2B5EF4-FFF2-40B4-BE49-F238E27FC236}">
                    <a16:creationId xmlns:a16="http://schemas.microsoft.com/office/drawing/2014/main" id="{14273217-5CC5-624F-9FA2-9DC670053C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24193" y="3833536"/>
                <a:ext cx="482824" cy="674569"/>
                <a:chOff x="4087959" y="1866345"/>
                <a:chExt cx="482824" cy="674760"/>
              </a:xfrm>
            </p:grpSpPr>
            <p:sp>
              <p:nvSpPr>
                <p:cNvPr id="123" name="textruta 8">
                  <a:extLst>
                    <a:ext uri="{FF2B5EF4-FFF2-40B4-BE49-F238E27FC236}">
                      <a16:creationId xmlns:a16="http://schemas.microsoft.com/office/drawing/2014/main" id="{C95ED14E-D756-B54E-96B8-CAF42D2A7E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7959" y="1866345"/>
                  <a:ext cx="482824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 2</a:t>
                  </a:r>
                  <a:r>
                    <a:rPr lang="sv-SE" sz="2000" i="1" dirty="0">
                      <a:latin typeface="+mn-lt"/>
                      <a:cs typeface="Bradley Hand Bold"/>
                    </a:rPr>
                    <a:t>x</a:t>
                  </a:r>
                </a:p>
              </p:txBody>
            </p:sp>
            <p:sp>
              <p:nvSpPr>
                <p:cNvPr id="124" name="textruta 9">
                  <a:extLst>
                    <a:ext uri="{FF2B5EF4-FFF2-40B4-BE49-F238E27FC236}">
                      <a16:creationId xmlns:a16="http://schemas.microsoft.com/office/drawing/2014/main" id="{CBD0474E-5C5C-3E4F-B238-0320F68BE2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74417" y="2140882"/>
                  <a:ext cx="314510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9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4EFAE7BE-775C-AC48-83BD-4939BFF608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9839" y="2208297"/>
                  <a:ext cx="259063" cy="1295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6" name="textruta 115">
                <a:extLst>
                  <a:ext uri="{FF2B5EF4-FFF2-40B4-BE49-F238E27FC236}">
                    <a16:creationId xmlns:a16="http://schemas.microsoft.com/office/drawing/2014/main" id="{21895A1D-F89C-A64B-8B79-AD198EAF46B1}"/>
                  </a:ext>
                </a:extLst>
              </p:cNvPr>
              <p:cNvSpPr txBox="1"/>
              <p:nvPr/>
            </p:nvSpPr>
            <p:spPr>
              <a:xfrm>
                <a:off x="5875156" y="3964613"/>
                <a:ext cx="440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cs typeface="Bradley Hand Bold"/>
                  </a:rPr>
                  <a:t>=</a:t>
                </a:r>
              </a:p>
            </p:txBody>
          </p:sp>
          <p:sp>
            <p:nvSpPr>
              <p:cNvPr id="117" name="textruta 9">
                <a:extLst>
                  <a:ext uri="{FF2B5EF4-FFF2-40B4-BE49-F238E27FC236}">
                    <a16:creationId xmlns:a16="http://schemas.microsoft.com/office/drawing/2014/main" id="{83E1ED4E-E06F-4E40-901F-19139D9FF8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9121" y="3964613"/>
                <a:ext cx="44722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latin typeface="+mn-lt"/>
                    <a:cs typeface="Bradley Hand Bold"/>
                  </a:rPr>
                  <a:t>10</a:t>
                </a:r>
              </a:p>
            </p:txBody>
          </p:sp>
          <p:grpSp>
            <p:nvGrpSpPr>
              <p:cNvPr id="118" name="Grupp 117">
                <a:extLst>
                  <a:ext uri="{FF2B5EF4-FFF2-40B4-BE49-F238E27FC236}">
                    <a16:creationId xmlns:a16="http://schemas.microsoft.com/office/drawing/2014/main" id="{2CB1555C-53EA-E446-9FCF-337E24A67B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27666" y="3844367"/>
                <a:ext cx="352982" cy="656211"/>
                <a:chOff x="3695443" y="1898645"/>
                <a:chExt cx="352982" cy="656396"/>
              </a:xfrm>
            </p:grpSpPr>
            <p:sp>
              <p:nvSpPr>
                <p:cNvPr id="120" name="textruta 8">
                  <a:extLst>
                    <a:ext uri="{FF2B5EF4-FFF2-40B4-BE49-F238E27FC236}">
                      <a16:creationId xmlns:a16="http://schemas.microsoft.com/office/drawing/2014/main" id="{A498AD2A-0B1F-C74C-80ED-1226C64D78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5443" y="1898645"/>
                  <a:ext cx="352982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 </a:t>
                  </a:r>
                  <a:r>
                    <a:rPr lang="sv-SE" sz="2000" i="1" dirty="0">
                      <a:latin typeface="+mn-lt"/>
                      <a:cs typeface="Bradley Hand Bold"/>
                    </a:rPr>
                    <a:t>x</a:t>
                  </a:r>
                </a:p>
              </p:txBody>
            </p:sp>
            <p:sp>
              <p:nvSpPr>
                <p:cNvPr id="121" name="textruta 9">
                  <a:extLst>
                    <a:ext uri="{FF2B5EF4-FFF2-40B4-BE49-F238E27FC236}">
                      <a16:creationId xmlns:a16="http://schemas.microsoft.com/office/drawing/2014/main" id="{10D51EF5-16B1-284C-8ACD-7C519FE99B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3915" y="2154818"/>
                  <a:ext cx="314510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3</a:t>
                  </a:r>
                </a:p>
              </p:txBody>
            </p:sp>
            <p:cxnSp>
              <p:nvCxnSpPr>
                <p:cNvPr id="122" name="Rak 121">
                  <a:extLst>
                    <a:ext uri="{FF2B5EF4-FFF2-40B4-BE49-F238E27FC236}">
                      <a16:creationId xmlns:a16="http://schemas.microsoft.com/office/drawing/2014/main" id="{3196810C-1EBC-0C49-A5B9-BA814F85D6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87613" y="2227580"/>
                  <a:ext cx="196911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ruta 118">
                <a:extLst>
                  <a:ext uri="{FF2B5EF4-FFF2-40B4-BE49-F238E27FC236}">
                    <a16:creationId xmlns:a16="http://schemas.microsoft.com/office/drawing/2014/main" id="{CC90BFC1-3FAF-864B-9135-078B2ED982D2}"/>
                  </a:ext>
                </a:extLst>
              </p:cNvPr>
              <p:cNvSpPr txBox="1"/>
              <p:nvPr/>
            </p:nvSpPr>
            <p:spPr>
              <a:xfrm>
                <a:off x="5449601" y="3963905"/>
                <a:ext cx="4063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cs typeface="Bradley Hand Bold"/>
                  </a:rPr>
                  <a:t>+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48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9" grpId="0"/>
      <p:bldP spid="10" grpId="0" animBg="1"/>
      <p:bldP spid="11" grpId="0"/>
      <p:bldP spid="12" grpId="0" animBg="1"/>
      <p:bldP spid="56" grpId="0"/>
      <p:bldP spid="68" grpId="0"/>
      <p:bldP spid="69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E43936F-988D-5747-B817-9B44755FF2A4}"/>
              </a:ext>
            </a:extLst>
          </p:cNvPr>
          <p:cNvSpPr/>
          <p:nvPr/>
        </p:nvSpPr>
        <p:spPr>
          <a:xfrm>
            <a:off x="2917777" y="499205"/>
            <a:ext cx="6020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både vänster och höger led består av en ensam term med nämnare, kan man lösa ekvationen med en speciell metod. 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DB3A44F-EE96-5E46-9A4D-F1FE7CC6A163}"/>
              </a:ext>
            </a:extLst>
          </p:cNvPr>
          <p:cNvSpPr/>
          <p:nvPr/>
        </p:nvSpPr>
        <p:spPr>
          <a:xfrm>
            <a:off x="4683439" y="75643"/>
            <a:ext cx="2021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 err="1">
                <a:solidFill>
                  <a:srgbClr val="9F0002"/>
                </a:solidFill>
              </a:rPr>
              <a:t>Korsmultipliktion</a:t>
            </a:r>
            <a:endParaRPr lang="sv-SE" sz="2000" b="1" dirty="0">
              <a:solidFill>
                <a:srgbClr val="9F0002"/>
              </a:solidFill>
              <a:effectLst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C39DF43-7351-2D4E-937F-062D47119518}"/>
              </a:ext>
            </a:extLst>
          </p:cNvPr>
          <p:cNvGrpSpPr/>
          <p:nvPr/>
        </p:nvGrpSpPr>
        <p:grpSpPr>
          <a:xfrm>
            <a:off x="5188515" y="1573307"/>
            <a:ext cx="1011041" cy="674618"/>
            <a:chOff x="9024353" y="4770642"/>
            <a:chExt cx="1011041" cy="674618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56002918-8119-B243-A2EA-555289104AD4}"/>
                </a:ext>
              </a:extLst>
            </p:cNvPr>
            <p:cNvSpPr/>
            <p:nvPr/>
          </p:nvSpPr>
          <p:spPr>
            <a:xfrm>
              <a:off x="9024353" y="4826415"/>
              <a:ext cx="1011041" cy="581368"/>
            </a:xfrm>
            <a:prstGeom prst="rect">
              <a:avLst/>
            </a:prstGeom>
            <a:solidFill>
              <a:srgbClr val="FBCCBA"/>
            </a:solidFill>
            <a:ln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0B0B1161-3D9B-274B-B46E-BB22162C14A9}"/>
                </a:ext>
              </a:extLst>
            </p:cNvPr>
            <p:cNvGrpSpPr/>
            <p:nvPr/>
          </p:nvGrpSpPr>
          <p:grpSpPr>
            <a:xfrm>
              <a:off x="9135209" y="4770642"/>
              <a:ext cx="785044" cy="674618"/>
              <a:chOff x="5197686" y="3833679"/>
              <a:chExt cx="785044" cy="674618"/>
            </a:xfrm>
          </p:grpSpPr>
          <p:grpSp>
            <p:nvGrpSpPr>
              <p:cNvPr id="7" name="Grupp 6">
                <a:extLst>
                  <a:ext uri="{FF2B5EF4-FFF2-40B4-BE49-F238E27FC236}">
                    <a16:creationId xmlns:a16="http://schemas.microsoft.com/office/drawing/2014/main" id="{BC23544D-E411-DE4F-AE89-6A5BFC247F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97686" y="3833679"/>
                <a:ext cx="316249" cy="674618"/>
                <a:chOff x="4161452" y="1866488"/>
                <a:chExt cx="316249" cy="674809"/>
              </a:xfrm>
            </p:grpSpPr>
            <p:sp>
              <p:nvSpPr>
                <p:cNvPr id="15" name="textruta 8">
                  <a:extLst>
                    <a:ext uri="{FF2B5EF4-FFF2-40B4-BE49-F238E27FC236}">
                      <a16:creationId xmlns:a16="http://schemas.microsoft.com/office/drawing/2014/main" id="{FA34C345-E06C-C44F-9B8D-3D94F1A9B5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82427" y="1866488"/>
                  <a:ext cx="295274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i="1" dirty="0">
                      <a:latin typeface="+mn-lt"/>
                      <a:cs typeface="Bradley Hand Bold"/>
                    </a:rPr>
                    <a:t>x</a:t>
                  </a:r>
                </a:p>
              </p:txBody>
            </p:sp>
            <p:sp>
              <p:nvSpPr>
                <p:cNvPr id="16" name="textruta 9">
                  <a:extLst>
                    <a:ext uri="{FF2B5EF4-FFF2-40B4-BE49-F238E27FC236}">
                      <a16:creationId xmlns:a16="http://schemas.microsoft.com/office/drawing/2014/main" id="{5EE04E35-948C-CC4A-B047-74469C9659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61452" y="2141074"/>
                  <a:ext cx="314510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4</a:t>
                  </a:r>
                </a:p>
              </p:txBody>
            </p:sp>
            <p:cxnSp>
              <p:nvCxnSpPr>
                <p:cNvPr id="17" name="Rak 16">
                  <a:extLst>
                    <a:ext uri="{FF2B5EF4-FFF2-40B4-BE49-F238E27FC236}">
                      <a16:creationId xmlns:a16="http://schemas.microsoft.com/office/drawing/2014/main" id="{130CCCC4-CC22-4947-8494-F0BF55732B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9839" y="2208297"/>
                  <a:ext cx="259063" cy="1295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p 9">
                <a:extLst>
                  <a:ext uri="{FF2B5EF4-FFF2-40B4-BE49-F238E27FC236}">
                    <a16:creationId xmlns:a16="http://schemas.microsoft.com/office/drawing/2014/main" id="{D66F8797-0E05-4A4B-BB6F-8D2204D56B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10512" y="3851974"/>
                <a:ext cx="372218" cy="648603"/>
                <a:chOff x="3678289" y="1906255"/>
                <a:chExt cx="372218" cy="648786"/>
              </a:xfrm>
            </p:grpSpPr>
            <p:sp>
              <p:nvSpPr>
                <p:cNvPr id="12" name="textruta 8">
                  <a:extLst>
                    <a:ext uri="{FF2B5EF4-FFF2-40B4-BE49-F238E27FC236}">
                      <a16:creationId xmlns:a16="http://schemas.microsoft.com/office/drawing/2014/main" id="{4C8CBE28-8BF6-8F43-A09A-CE7EC5ACD0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78289" y="1906255"/>
                  <a:ext cx="372218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 2</a:t>
                  </a:r>
                </a:p>
              </p:txBody>
            </p:sp>
            <p:sp>
              <p:nvSpPr>
                <p:cNvPr id="13" name="textruta 9">
                  <a:extLst>
                    <a:ext uri="{FF2B5EF4-FFF2-40B4-BE49-F238E27FC236}">
                      <a16:creationId xmlns:a16="http://schemas.microsoft.com/office/drawing/2014/main" id="{E3132397-59BA-3D4E-A556-DB6EDA9535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33915" y="2154818"/>
                  <a:ext cx="314510" cy="4002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2000" dirty="0">
                      <a:latin typeface="+mn-lt"/>
                      <a:cs typeface="Bradley Hand Bold"/>
                    </a:rPr>
                    <a:t>5</a:t>
                  </a:r>
                </a:p>
              </p:txBody>
            </p:sp>
            <p:cxnSp>
              <p:nvCxnSpPr>
                <p:cNvPr id="14" name="Rak 13">
                  <a:extLst>
                    <a:ext uri="{FF2B5EF4-FFF2-40B4-BE49-F238E27FC236}">
                      <a16:creationId xmlns:a16="http://schemas.microsoft.com/office/drawing/2014/main" id="{D45697F4-DEB7-B44C-80D0-72C8CB5DD5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87613" y="2227580"/>
                  <a:ext cx="196911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929C24B2-96D8-9948-93EE-54C7ADAC89F7}"/>
                  </a:ext>
                </a:extLst>
              </p:cNvPr>
              <p:cNvSpPr txBox="1"/>
              <p:nvPr/>
            </p:nvSpPr>
            <p:spPr>
              <a:xfrm>
                <a:off x="5452775" y="3961342"/>
                <a:ext cx="295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cs typeface="Bradley Hand Bold"/>
                  </a:rPr>
                  <a:t>=</a:t>
                </a:r>
              </a:p>
            </p:txBody>
          </p:sp>
        </p:grp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DF23725B-B85B-4045-91FB-A06141FBB8AA}"/>
              </a:ext>
            </a:extLst>
          </p:cNvPr>
          <p:cNvSpPr/>
          <p:nvPr/>
        </p:nvSpPr>
        <p:spPr>
          <a:xfrm>
            <a:off x="3718520" y="1241203"/>
            <a:ext cx="3998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Låt oss som exempel titta på ekvationen: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B8957735-3C17-5440-9CFE-A3BC6B8E2114}"/>
              </a:ext>
            </a:extLst>
          </p:cNvPr>
          <p:cNvGrpSpPr/>
          <p:nvPr/>
        </p:nvGrpSpPr>
        <p:grpSpPr>
          <a:xfrm>
            <a:off x="3252525" y="2851743"/>
            <a:ext cx="1024744" cy="792215"/>
            <a:chOff x="5197686" y="3777638"/>
            <a:chExt cx="808610" cy="792215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C0E12842-BABC-D24E-B87E-C91C2B62BB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7686" y="3777638"/>
              <a:ext cx="340158" cy="792215"/>
              <a:chOff x="4161452" y="1810431"/>
              <a:chExt cx="340158" cy="792439"/>
            </a:xfrm>
          </p:grpSpPr>
          <p:sp>
            <p:nvSpPr>
              <p:cNvPr id="28" name="textruta 8">
                <a:extLst>
                  <a:ext uri="{FF2B5EF4-FFF2-40B4-BE49-F238E27FC236}">
                    <a16:creationId xmlns:a16="http://schemas.microsoft.com/office/drawing/2014/main" id="{0B23544B-428D-9E4D-ACA2-ED8AB0BF1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0712" y="1810431"/>
                <a:ext cx="31771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29" name="textruta 9">
                <a:extLst>
                  <a:ext uri="{FF2B5EF4-FFF2-40B4-BE49-F238E27FC236}">
                    <a16:creationId xmlns:a16="http://schemas.microsoft.com/office/drawing/2014/main" id="{48AC5F66-60A2-BF48-87DE-810CC84A81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1452" y="2141074"/>
                <a:ext cx="340158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4</a:t>
                </a:r>
              </a:p>
            </p:txBody>
          </p:sp>
          <p:cxnSp>
            <p:nvCxnSpPr>
              <p:cNvPr id="30" name="Rak 29">
                <a:extLst>
                  <a:ext uri="{FF2B5EF4-FFF2-40B4-BE49-F238E27FC236}">
                    <a16:creationId xmlns:a16="http://schemas.microsoft.com/office/drawing/2014/main" id="{868C0B80-2E58-1047-AB51-519505C3F7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9839" y="2208297"/>
                <a:ext cx="259063" cy="1295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3767CC5D-145E-7C42-9D7D-BCD7945CFB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6835" y="3816826"/>
              <a:ext cx="409461" cy="745307"/>
              <a:chOff x="3664612" y="1871096"/>
              <a:chExt cx="409461" cy="745517"/>
            </a:xfrm>
          </p:grpSpPr>
          <p:sp>
            <p:nvSpPr>
              <p:cNvPr id="25" name="textruta 8">
                <a:extLst>
                  <a:ext uri="{FF2B5EF4-FFF2-40B4-BE49-F238E27FC236}">
                    <a16:creationId xmlns:a16="http://schemas.microsoft.com/office/drawing/2014/main" id="{A8E3B7FA-C20F-5247-8FF4-C8DB1FD93D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4612" y="1871096"/>
                <a:ext cx="409086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 2</a:t>
                </a:r>
              </a:p>
            </p:txBody>
          </p:sp>
          <p:sp>
            <p:nvSpPr>
              <p:cNvPr id="26" name="textruta 9">
                <a:extLst>
                  <a:ext uri="{FF2B5EF4-FFF2-40B4-BE49-F238E27FC236}">
                    <a16:creationId xmlns:a16="http://schemas.microsoft.com/office/drawing/2014/main" id="{E2E7ED1A-A980-974F-BF65-98D4EDFA1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3915" y="2154818"/>
                <a:ext cx="340158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27" name="Rak 26">
                <a:extLst>
                  <a:ext uri="{FF2B5EF4-FFF2-40B4-BE49-F238E27FC236}">
                    <a16:creationId xmlns:a16="http://schemas.microsoft.com/office/drawing/2014/main" id="{55A24218-563C-BC48-AC5C-DBB4690A9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7613" y="2227580"/>
                <a:ext cx="19691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AF01F5B0-F4C1-8843-AA19-0DEA03C06DAF}"/>
                </a:ext>
              </a:extLst>
            </p:cNvPr>
            <p:cNvSpPr txBox="1"/>
            <p:nvPr/>
          </p:nvSpPr>
          <p:spPr>
            <a:xfrm>
              <a:off x="5440722" y="3926622"/>
              <a:ext cx="295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</a:t>
              </a:r>
            </a:p>
          </p:txBody>
        </p: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20A323C7-4847-2543-A4D8-1EBB735436C7}"/>
              </a:ext>
            </a:extLst>
          </p:cNvPr>
          <p:cNvGrpSpPr/>
          <p:nvPr/>
        </p:nvGrpSpPr>
        <p:grpSpPr>
          <a:xfrm>
            <a:off x="2917777" y="3559933"/>
            <a:ext cx="1567280" cy="723135"/>
            <a:chOff x="7273117" y="3523908"/>
            <a:chExt cx="1567280" cy="723135"/>
          </a:xfrm>
        </p:grpSpPr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C472BC62-734A-3F4B-8894-A30861242F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56952" y="3523908"/>
              <a:ext cx="629205" cy="723135"/>
              <a:chOff x="3743131" y="1846368"/>
              <a:chExt cx="629205" cy="723339"/>
            </a:xfrm>
          </p:grpSpPr>
          <p:sp>
            <p:nvSpPr>
              <p:cNvPr id="43" name="textruta 8">
                <a:extLst>
                  <a:ext uri="{FF2B5EF4-FFF2-40B4-BE49-F238E27FC236}">
                    <a16:creationId xmlns:a16="http://schemas.microsoft.com/office/drawing/2014/main" id="{0A793C72-0AFA-B24E-91EF-FDA5D05E53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5692" y="1846368"/>
                <a:ext cx="386644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 </a:t>
                </a:r>
                <a:r>
                  <a:rPr lang="sv-SE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44" name="textruta 9">
                <a:extLst>
                  <a:ext uri="{FF2B5EF4-FFF2-40B4-BE49-F238E27FC236}">
                    <a16:creationId xmlns:a16="http://schemas.microsoft.com/office/drawing/2014/main" id="{FA11E963-040E-F149-977A-007E125464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2993" y="2107911"/>
                <a:ext cx="340158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4</a:t>
                </a:r>
              </a:p>
            </p:txBody>
          </p:sp>
          <p:cxnSp>
            <p:nvCxnSpPr>
              <p:cNvPr id="45" name="Rak 44">
                <a:extLst>
                  <a:ext uri="{FF2B5EF4-FFF2-40B4-BE49-F238E27FC236}">
                    <a16:creationId xmlns:a16="http://schemas.microsoft.com/office/drawing/2014/main" id="{BE1D3BE5-BEEA-484D-B6AF-6BF096DB4B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43131" y="2212115"/>
                <a:ext cx="572673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 34">
              <a:extLst>
                <a:ext uri="{FF2B5EF4-FFF2-40B4-BE49-F238E27FC236}">
                  <a16:creationId xmlns:a16="http://schemas.microsoft.com/office/drawing/2014/main" id="{B9E48701-E298-CA49-BD64-A9BECFB83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14863" y="3523908"/>
              <a:ext cx="625534" cy="720082"/>
              <a:chOff x="3507550" y="1845432"/>
              <a:chExt cx="625534" cy="720284"/>
            </a:xfrm>
          </p:grpSpPr>
          <p:sp>
            <p:nvSpPr>
              <p:cNvPr id="40" name="textruta 8">
                <a:extLst>
                  <a:ext uri="{FF2B5EF4-FFF2-40B4-BE49-F238E27FC236}">
                    <a16:creationId xmlns:a16="http://schemas.microsoft.com/office/drawing/2014/main" id="{7A7448B0-1123-7B40-922D-847551372E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3998" y="1845432"/>
                <a:ext cx="409086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 2</a:t>
                </a:r>
              </a:p>
            </p:txBody>
          </p:sp>
          <p:sp>
            <p:nvSpPr>
              <p:cNvPr id="41" name="textruta 9">
                <a:extLst>
                  <a:ext uri="{FF2B5EF4-FFF2-40B4-BE49-F238E27FC236}">
                    <a16:creationId xmlns:a16="http://schemas.microsoft.com/office/drawing/2014/main" id="{16AFBC62-A075-924C-9217-88223F7C08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99917" y="2103921"/>
                <a:ext cx="340158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42" name="Rak 41">
                <a:extLst>
                  <a:ext uri="{FF2B5EF4-FFF2-40B4-BE49-F238E27FC236}">
                    <a16:creationId xmlns:a16="http://schemas.microsoft.com/office/drawing/2014/main" id="{818DDD69-F8DA-A24A-A6FB-E11508833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7550" y="2211177"/>
                <a:ext cx="529498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8F0C3FF4-43AA-4F48-A062-0616BF303F4E}"/>
                </a:ext>
              </a:extLst>
            </p:cNvPr>
            <p:cNvSpPr txBox="1"/>
            <p:nvPr/>
          </p:nvSpPr>
          <p:spPr>
            <a:xfrm>
              <a:off x="7908256" y="3642342"/>
              <a:ext cx="4063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</a:t>
              </a:r>
            </a:p>
          </p:txBody>
        </p:sp>
        <p:sp>
          <p:nvSpPr>
            <p:cNvPr id="37" name="textruta 9">
              <a:extLst>
                <a:ext uri="{FF2B5EF4-FFF2-40B4-BE49-F238E27FC236}">
                  <a16:creationId xmlns:a16="http://schemas.microsoft.com/office/drawing/2014/main" id="{B976090B-B71A-A64A-9E91-D11E14CCF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3117" y="3535393"/>
              <a:ext cx="574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solidFill>
                    <a:srgbClr val="C00000"/>
                  </a:solidFill>
                  <a:cs typeface="Bradley Hand Bold"/>
                </a:rPr>
                <a:t>20·</a:t>
              </a:r>
            </a:p>
          </p:txBody>
        </p:sp>
        <p:sp>
          <p:nvSpPr>
            <p:cNvPr id="38" name="textruta 9">
              <a:extLst>
                <a:ext uri="{FF2B5EF4-FFF2-40B4-BE49-F238E27FC236}">
                  <a16:creationId xmlns:a16="http://schemas.microsoft.com/office/drawing/2014/main" id="{6A844670-B124-A140-85B2-478A3A619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624" y="3524090"/>
              <a:ext cx="5810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solidFill>
                    <a:srgbClr val="C00000"/>
                  </a:solidFill>
                  <a:latin typeface="+mn-lt"/>
                  <a:cs typeface="Bradley Hand Bold"/>
                </a:rPr>
                <a:t>20·</a:t>
              </a:r>
            </a:p>
          </p:txBody>
        </p:sp>
      </p:grpSp>
      <p:sp>
        <p:nvSpPr>
          <p:cNvPr id="46" name="textruta 45">
            <a:extLst>
              <a:ext uri="{FF2B5EF4-FFF2-40B4-BE49-F238E27FC236}">
                <a16:creationId xmlns:a16="http://schemas.microsoft.com/office/drawing/2014/main" id="{FAFE850E-9825-1E49-BFEB-46A188734687}"/>
              </a:ext>
            </a:extLst>
          </p:cNvPr>
          <p:cNvSpPr txBox="1"/>
          <p:nvPr/>
        </p:nvSpPr>
        <p:spPr>
          <a:xfrm>
            <a:off x="3044950" y="3621769"/>
            <a:ext cx="328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1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9D739644-7D22-624C-B998-D7221E38BC76}"/>
              </a:ext>
            </a:extLst>
          </p:cNvPr>
          <p:cNvSpPr txBox="1"/>
          <p:nvPr/>
        </p:nvSpPr>
        <p:spPr>
          <a:xfrm>
            <a:off x="3071141" y="344149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658C136C-7AEF-6143-B94D-0116DFF82099}"/>
              </a:ext>
            </a:extLst>
          </p:cNvPr>
          <p:cNvSpPr txBox="1"/>
          <p:nvPr/>
        </p:nvSpPr>
        <p:spPr>
          <a:xfrm>
            <a:off x="3166647" y="3889135"/>
            <a:ext cx="32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1A85A5E5-3F03-B54A-A99B-F1E6D586260B}"/>
              </a:ext>
            </a:extLst>
          </p:cNvPr>
          <p:cNvSpPr txBox="1"/>
          <p:nvPr/>
        </p:nvSpPr>
        <p:spPr>
          <a:xfrm>
            <a:off x="3259762" y="400201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44C87C30-380F-6E41-901F-5F04C092CB10}"/>
              </a:ext>
            </a:extLst>
          </p:cNvPr>
          <p:cNvSpPr txBox="1"/>
          <p:nvPr/>
        </p:nvSpPr>
        <p:spPr>
          <a:xfrm>
            <a:off x="3887528" y="3614868"/>
            <a:ext cx="328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1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58830F8C-9EED-2943-8331-0A21DA02BCFE}"/>
              </a:ext>
            </a:extLst>
          </p:cNvPr>
          <p:cNvSpPr txBox="1"/>
          <p:nvPr/>
        </p:nvSpPr>
        <p:spPr>
          <a:xfrm>
            <a:off x="3927439" y="343397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A0D697DC-72CD-6341-A4AB-EAE902106FE1}"/>
              </a:ext>
            </a:extLst>
          </p:cNvPr>
          <p:cNvSpPr txBox="1"/>
          <p:nvPr/>
        </p:nvSpPr>
        <p:spPr>
          <a:xfrm>
            <a:off x="3984612" y="3879090"/>
            <a:ext cx="328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</a:t>
            </a:r>
            <a:endParaRPr lang="sv-SE" sz="1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6743E2BB-BF54-CD47-9F54-073039EBE854}"/>
              </a:ext>
            </a:extLst>
          </p:cNvPr>
          <p:cNvSpPr txBox="1"/>
          <p:nvPr/>
        </p:nvSpPr>
        <p:spPr>
          <a:xfrm>
            <a:off x="4071870" y="400817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</a:t>
            </a:r>
          </a:p>
        </p:txBody>
      </p:sp>
      <p:grpSp>
        <p:nvGrpSpPr>
          <p:cNvPr id="54" name="Grupp 53">
            <a:extLst>
              <a:ext uri="{FF2B5EF4-FFF2-40B4-BE49-F238E27FC236}">
                <a16:creationId xmlns:a16="http://schemas.microsoft.com/office/drawing/2014/main" id="{3A963747-AB76-4149-9067-60D323D1718A}"/>
              </a:ext>
            </a:extLst>
          </p:cNvPr>
          <p:cNvGrpSpPr/>
          <p:nvPr/>
        </p:nvGrpSpPr>
        <p:grpSpPr>
          <a:xfrm>
            <a:off x="3001612" y="4320519"/>
            <a:ext cx="1741451" cy="461847"/>
            <a:chOff x="5162398" y="3652064"/>
            <a:chExt cx="1741451" cy="461847"/>
          </a:xfrm>
        </p:grpSpPr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9ADAD343-CB91-C44C-9E4B-721F051C25C8}"/>
                </a:ext>
              </a:extLst>
            </p:cNvPr>
            <p:cNvSpPr txBox="1"/>
            <p:nvPr/>
          </p:nvSpPr>
          <p:spPr>
            <a:xfrm>
              <a:off x="5721153" y="3652246"/>
              <a:ext cx="1182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 4 · 2</a:t>
              </a:r>
              <a:endParaRPr lang="sv-SE" sz="24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56" name="textruta 9">
              <a:extLst>
                <a:ext uri="{FF2B5EF4-FFF2-40B4-BE49-F238E27FC236}">
                  <a16:creationId xmlns:a16="http://schemas.microsoft.com/office/drawing/2014/main" id="{83F924F4-241A-5245-9F35-FCE84D388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2398" y="3652064"/>
              <a:ext cx="6880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cs typeface="Bradley Hand Bold"/>
                </a:rPr>
                <a:t>5 · </a:t>
              </a:r>
              <a:r>
                <a:rPr lang="sv-SE" i="1" dirty="0">
                  <a:cs typeface="Bradley Hand Bold"/>
                </a:rPr>
                <a:t>x</a:t>
              </a:r>
              <a:endParaRPr lang="sv-SE" dirty="0">
                <a:latin typeface="+mn-lt"/>
                <a:cs typeface="Bradley Hand Bold"/>
              </a:endParaRPr>
            </a:p>
          </p:txBody>
        </p:sp>
      </p:grpSp>
      <p:grpSp>
        <p:nvGrpSpPr>
          <p:cNvPr id="57" name="Grupp 56">
            <a:extLst>
              <a:ext uri="{FF2B5EF4-FFF2-40B4-BE49-F238E27FC236}">
                <a16:creationId xmlns:a16="http://schemas.microsoft.com/office/drawing/2014/main" id="{C5663DE4-15E7-2A48-AF0D-E6501D8152BB}"/>
              </a:ext>
            </a:extLst>
          </p:cNvPr>
          <p:cNvGrpSpPr/>
          <p:nvPr/>
        </p:nvGrpSpPr>
        <p:grpSpPr>
          <a:xfrm>
            <a:off x="3222058" y="4782184"/>
            <a:ext cx="1525107" cy="472933"/>
            <a:chOff x="5162398" y="3652064"/>
            <a:chExt cx="1525107" cy="472933"/>
          </a:xfrm>
        </p:grpSpPr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3A98DCA-C332-324E-B37E-5BD1C145528B}"/>
                </a:ext>
              </a:extLst>
            </p:cNvPr>
            <p:cNvSpPr txBox="1"/>
            <p:nvPr/>
          </p:nvSpPr>
          <p:spPr>
            <a:xfrm>
              <a:off x="5504809" y="3663332"/>
              <a:ext cx="1182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 8</a:t>
              </a:r>
              <a:endParaRPr lang="sv-SE" sz="24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59" name="textruta 9">
              <a:extLst>
                <a:ext uri="{FF2B5EF4-FFF2-40B4-BE49-F238E27FC236}">
                  <a16:creationId xmlns:a16="http://schemas.microsoft.com/office/drawing/2014/main" id="{8C84C27B-9536-3F45-968C-34FE82263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2398" y="3652064"/>
              <a:ext cx="4732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cs typeface="Bradley Hand Bold"/>
                </a:rPr>
                <a:t>5</a:t>
              </a:r>
              <a:r>
                <a:rPr lang="sv-SE" i="1" dirty="0">
                  <a:cs typeface="Bradley Hand Bold"/>
                </a:rPr>
                <a:t>x</a:t>
              </a:r>
              <a:endParaRPr lang="sv-SE" dirty="0">
                <a:latin typeface="+mn-lt"/>
                <a:cs typeface="Bradley Hand Bold"/>
              </a:endParaRPr>
            </a:p>
          </p:txBody>
        </p:sp>
      </p:grpSp>
      <p:grpSp>
        <p:nvGrpSpPr>
          <p:cNvPr id="60" name="Grupp 59">
            <a:extLst>
              <a:ext uri="{FF2B5EF4-FFF2-40B4-BE49-F238E27FC236}">
                <a16:creationId xmlns:a16="http://schemas.microsoft.com/office/drawing/2014/main" id="{EB88E7FE-5642-4448-8267-EC289098F9D5}"/>
              </a:ext>
            </a:extLst>
          </p:cNvPr>
          <p:cNvGrpSpPr/>
          <p:nvPr/>
        </p:nvGrpSpPr>
        <p:grpSpPr>
          <a:xfrm>
            <a:off x="3152030" y="5243666"/>
            <a:ext cx="1034318" cy="745607"/>
            <a:chOff x="4709068" y="3777278"/>
            <a:chExt cx="1034318" cy="745607"/>
          </a:xfrm>
        </p:grpSpPr>
        <p:grpSp>
          <p:nvGrpSpPr>
            <p:cNvPr id="61" name="Grupp 60">
              <a:extLst>
                <a:ext uri="{FF2B5EF4-FFF2-40B4-BE49-F238E27FC236}">
                  <a16:creationId xmlns:a16="http://schemas.microsoft.com/office/drawing/2014/main" id="{4D5D585A-A4E0-354C-8E22-DCEF5875AB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9068" y="3777278"/>
              <a:ext cx="542136" cy="744660"/>
              <a:chOff x="3672834" y="1810072"/>
              <a:chExt cx="542136" cy="744871"/>
            </a:xfrm>
          </p:grpSpPr>
          <p:sp>
            <p:nvSpPr>
              <p:cNvPr id="67" name="textruta 8">
                <a:extLst>
                  <a:ext uri="{FF2B5EF4-FFF2-40B4-BE49-F238E27FC236}">
                    <a16:creationId xmlns:a16="http://schemas.microsoft.com/office/drawing/2014/main" id="{627DC3F3-7D8B-5248-BE01-315F74F066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2834" y="1810072"/>
                <a:ext cx="542136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 5</a:t>
                </a:r>
                <a:r>
                  <a:rPr lang="sv-SE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68" name="textruta 9">
                <a:extLst>
                  <a:ext uri="{FF2B5EF4-FFF2-40B4-BE49-F238E27FC236}">
                    <a16:creationId xmlns:a16="http://schemas.microsoft.com/office/drawing/2014/main" id="{535E0B31-5AC1-E840-9201-DF4A166260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6597" y="2093149"/>
                <a:ext cx="340158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69" name="Rak 68">
                <a:extLst>
                  <a:ext uri="{FF2B5EF4-FFF2-40B4-BE49-F238E27FC236}">
                    <a16:creationId xmlns:a16="http://schemas.microsoft.com/office/drawing/2014/main" id="{A29F3F18-0EEE-674F-91EE-94FBAD0036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5198" y="2182130"/>
                <a:ext cx="331557" cy="136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 61">
              <a:extLst>
                <a:ext uri="{FF2B5EF4-FFF2-40B4-BE49-F238E27FC236}">
                  <a16:creationId xmlns:a16="http://schemas.microsoft.com/office/drawing/2014/main" id="{D8A0D312-7BCE-994C-B7EE-4E356A8B97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27643" y="3780733"/>
              <a:ext cx="415743" cy="742152"/>
              <a:chOff x="3395420" y="1834994"/>
              <a:chExt cx="415743" cy="742362"/>
            </a:xfrm>
          </p:grpSpPr>
          <p:sp>
            <p:nvSpPr>
              <p:cNvPr id="64" name="textruta 8">
                <a:extLst>
                  <a:ext uri="{FF2B5EF4-FFF2-40B4-BE49-F238E27FC236}">
                    <a16:creationId xmlns:a16="http://schemas.microsoft.com/office/drawing/2014/main" id="{90E75D3C-0565-5740-B2B6-8ED97CCAD2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5420" y="1834994"/>
                <a:ext cx="409086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 8</a:t>
                </a:r>
              </a:p>
            </p:txBody>
          </p:sp>
          <p:sp>
            <p:nvSpPr>
              <p:cNvPr id="65" name="textruta 9">
                <a:extLst>
                  <a:ext uri="{FF2B5EF4-FFF2-40B4-BE49-F238E27FC236}">
                    <a16:creationId xmlns:a16="http://schemas.microsoft.com/office/drawing/2014/main" id="{2756A6AC-5B0F-AB4A-9C66-4EF06155D9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1005" y="2115561"/>
                <a:ext cx="340158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66" name="Rak 65">
                <a:extLst>
                  <a:ext uri="{FF2B5EF4-FFF2-40B4-BE49-F238E27FC236}">
                    <a16:creationId xmlns:a16="http://schemas.microsoft.com/office/drawing/2014/main" id="{483BD331-EE53-FC4B-817D-CF3AAFBFC2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94961" y="2203595"/>
                <a:ext cx="250420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ruta 62">
              <a:extLst>
                <a:ext uri="{FF2B5EF4-FFF2-40B4-BE49-F238E27FC236}">
                  <a16:creationId xmlns:a16="http://schemas.microsoft.com/office/drawing/2014/main" id="{75F30437-49DA-A047-B20F-1800D681B255}"/>
                </a:ext>
              </a:extLst>
            </p:cNvPr>
            <p:cNvSpPr txBox="1"/>
            <p:nvPr/>
          </p:nvSpPr>
          <p:spPr>
            <a:xfrm>
              <a:off x="5136631" y="3906694"/>
              <a:ext cx="4063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</a:t>
              </a:r>
            </a:p>
          </p:txBody>
        </p:sp>
      </p:grpSp>
      <p:grpSp>
        <p:nvGrpSpPr>
          <p:cNvPr id="72" name="Grupp 71">
            <a:extLst>
              <a:ext uri="{FF2B5EF4-FFF2-40B4-BE49-F238E27FC236}">
                <a16:creationId xmlns:a16="http://schemas.microsoft.com/office/drawing/2014/main" id="{F4A272BB-D95C-8E4A-BDC1-B25F27490F71}"/>
              </a:ext>
            </a:extLst>
          </p:cNvPr>
          <p:cNvGrpSpPr/>
          <p:nvPr/>
        </p:nvGrpSpPr>
        <p:grpSpPr>
          <a:xfrm>
            <a:off x="3370029" y="5956349"/>
            <a:ext cx="1372107" cy="472933"/>
            <a:chOff x="5332817" y="3650801"/>
            <a:chExt cx="1372107" cy="472933"/>
          </a:xfrm>
        </p:grpSpPr>
        <p:sp>
          <p:nvSpPr>
            <p:cNvPr id="73" name="textruta 72">
              <a:extLst>
                <a:ext uri="{FF2B5EF4-FFF2-40B4-BE49-F238E27FC236}">
                  <a16:creationId xmlns:a16="http://schemas.microsoft.com/office/drawing/2014/main" id="{012A4F47-BA90-C646-8F45-A9967D761478}"/>
                </a:ext>
              </a:extLst>
            </p:cNvPr>
            <p:cNvSpPr txBox="1"/>
            <p:nvPr/>
          </p:nvSpPr>
          <p:spPr>
            <a:xfrm>
              <a:off x="5522228" y="3662069"/>
              <a:ext cx="1182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 1,6</a:t>
              </a:r>
              <a:endParaRPr lang="sv-SE" sz="24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74" name="textruta 9">
              <a:extLst>
                <a:ext uri="{FF2B5EF4-FFF2-40B4-BE49-F238E27FC236}">
                  <a16:creationId xmlns:a16="http://schemas.microsoft.com/office/drawing/2014/main" id="{4661BEB1-283C-BE4E-B4DE-CD624119F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2817" y="3650801"/>
              <a:ext cx="317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i="1" dirty="0">
                  <a:cs typeface="Bradley Hand Bold"/>
                </a:rPr>
                <a:t>x</a:t>
              </a:r>
              <a:endParaRPr lang="sv-SE" dirty="0">
                <a:latin typeface="+mn-lt"/>
                <a:cs typeface="Bradley Hand Bold"/>
              </a:endParaRPr>
            </a:p>
          </p:txBody>
        </p:sp>
      </p:grpSp>
      <p:sp>
        <p:nvSpPr>
          <p:cNvPr id="75" name="Rektangel 74">
            <a:extLst>
              <a:ext uri="{FF2B5EF4-FFF2-40B4-BE49-F238E27FC236}">
                <a16:creationId xmlns:a16="http://schemas.microsoft.com/office/drawing/2014/main" id="{FA9BDF7A-4E1C-1142-A779-5F1644189730}"/>
              </a:ext>
            </a:extLst>
          </p:cNvPr>
          <p:cNvSpPr/>
          <p:nvPr/>
        </p:nvSpPr>
        <p:spPr>
          <a:xfrm>
            <a:off x="1309833" y="3044819"/>
            <a:ext cx="1012026" cy="307777"/>
          </a:xfrm>
          <a:prstGeom prst="rect">
            <a:avLst/>
          </a:prstGeom>
          <a:gradFill flip="none" rotWithShape="1">
            <a:gsLst>
              <a:gs pos="0">
                <a:srgbClr val="FB8567">
                  <a:tint val="66000"/>
                  <a:satMod val="160000"/>
                </a:srgbClr>
              </a:gs>
              <a:gs pos="50000">
                <a:srgbClr val="FB8567">
                  <a:tint val="44500"/>
                  <a:satMod val="160000"/>
                </a:srgbClr>
              </a:gs>
              <a:gs pos="100000">
                <a:srgbClr val="FB8567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8E2503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MGN = 20. 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D03B040B-5F8B-8B4A-9FF7-8DBA76BD8F18}"/>
              </a:ext>
            </a:extLst>
          </p:cNvPr>
          <p:cNvSpPr/>
          <p:nvPr/>
        </p:nvSpPr>
        <p:spPr>
          <a:xfrm>
            <a:off x="717003" y="3614868"/>
            <a:ext cx="1934158" cy="523220"/>
          </a:xfrm>
          <a:prstGeom prst="rect">
            <a:avLst/>
          </a:prstGeom>
          <a:gradFill flip="none" rotWithShape="1">
            <a:gsLst>
              <a:gs pos="0">
                <a:srgbClr val="FB8567">
                  <a:tint val="66000"/>
                  <a:satMod val="160000"/>
                </a:srgbClr>
              </a:gs>
              <a:gs pos="50000">
                <a:srgbClr val="FB8567">
                  <a:tint val="44500"/>
                  <a:satMod val="160000"/>
                </a:srgbClr>
              </a:gs>
              <a:gs pos="100000">
                <a:srgbClr val="FB8567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8E2503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Multiplicera båda leden med 20 och förkorta.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666CF091-D505-374F-93C8-3B6F6516F74E}"/>
              </a:ext>
            </a:extLst>
          </p:cNvPr>
          <p:cNvSpPr/>
          <p:nvPr/>
        </p:nvSpPr>
        <p:spPr>
          <a:xfrm>
            <a:off x="1101784" y="4486514"/>
            <a:ext cx="1299379" cy="523220"/>
          </a:xfrm>
          <a:prstGeom prst="rect">
            <a:avLst/>
          </a:prstGeom>
          <a:gradFill flip="none" rotWithShape="1">
            <a:gsLst>
              <a:gs pos="0">
                <a:srgbClr val="FB8567">
                  <a:tint val="66000"/>
                  <a:satMod val="160000"/>
                </a:srgbClr>
              </a:gs>
              <a:gs pos="50000">
                <a:srgbClr val="FB8567">
                  <a:tint val="44500"/>
                  <a:satMod val="160000"/>
                </a:srgbClr>
              </a:gs>
              <a:gs pos="100000">
                <a:srgbClr val="FB8567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8E2503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Lös ekvationen på vanligt sätt</a:t>
            </a:r>
          </a:p>
        </p:txBody>
      </p:sp>
      <p:grpSp>
        <p:nvGrpSpPr>
          <p:cNvPr id="84" name="Grupp 83">
            <a:extLst>
              <a:ext uri="{FF2B5EF4-FFF2-40B4-BE49-F238E27FC236}">
                <a16:creationId xmlns:a16="http://schemas.microsoft.com/office/drawing/2014/main" id="{D3E742C3-2862-9B40-B353-B870FD34AEDB}"/>
              </a:ext>
            </a:extLst>
          </p:cNvPr>
          <p:cNvGrpSpPr/>
          <p:nvPr/>
        </p:nvGrpSpPr>
        <p:grpSpPr>
          <a:xfrm>
            <a:off x="4515931" y="2676657"/>
            <a:ext cx="4672893" cy="1670072"/>
            <a:chOff x="4515931" y="2676657"/>
            <a:chExt cx="4672893" cy="1670072"/>
          </a:xfrm>
        </p:grpSpPr>
        <p:sp>
          <p:nvSpPr>
            <p:cNvPr id="78" name="Rektangel 77">
              <a:extLst>
                <a:ext uri="{FF2B5EF4-FFF2-40B4-BE49-F238E27FC236}">
                  <a16:creationId xmlns:a16="http://schemas.microsoft.com/office/drawing/2014/main" id="{650D56E7-C492-1948-82F9-7036C30E6C08}"/>
                </a:ext>
              </a:extLst>
            </p:cNvPr>
            <p:cNvSpPr/>
            <p:nvPr/>
          </p:nvSpPr>
          <p:spPr>
            <a:xfrm>
              <a:off x="5898306" y="2676657"/>
              <a:ext cx="3290518" cy="646331"/>
            </a:xfrm>
            <a:prstGeom prst="rect">
              <a:avLst/>
            </a:prstGeom>
            <a:ln w="28575">
              <a:solidFill>
                <a:srgbClr val="8E2503"/>
              </a:solidFill>
            </a:ln>
          </p:spPr>
          <p:txBody>
            <a:bodyPr wrap="square">
              <a:spAutoFit/>
            </a:bodyPr>
            <a:lstStyle/>
            <a:p>
              <a:r>
                <a:rPr lang="sv-SE" dirty="0"/>
                <a:t>Lägg märke till att vi i tredje ledet kommer fram till </a:t>
              </a:r>
              <a:r>
                <a:rPr lang="sv-SE" dirty="0">
                  <a:solidFill>
                    <a:srgbClr val="C00000"/>
                  </a:solidFill>
                </a:rPr>
                <a:t>5 ∙ </a:t>
              </a:r>
              <a:r>
                <a:rPr lang="sv-SE" i="1" dirty="0">
                  <a:solidFill>
                    <a:srgbClr val="C00000"/>
                  </a:solidFill>
                </a:rPr>
                <a:t>x </a:t>
              </a:r>
              <a:r>
                <a:rPr lang="sv-SE" dirty="0">
                  <a:solidFill>
                    <a:srgbClr val="C00000"/>
                  </a:solidFill>
                </a:rPr>
                <a:t>= 4 ∙ 2. </a:t>
              </a:r>
            </a:p>
          </p:txBody>
        </p:sp>
        <p:cxnSp>
          <p:nvCxnSpPr>
            <p:cNvPr id="80" name="Rak pil 79">
              <a:extLst>
                <a:ext uri="{FF2B5EF4-FFF2-40B4-BE49-F238E27FC236}">
                  <a16:creationId xmlns:a16="http://schemas.microsoft.com/office/drawing/2014/main" id="{1C0705C3-BE5E-FF4F-9C72-227A05A18F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15931" y="3322988"/>
              <a:ext cx="1382375" cy="1023741"/>
            </a:xfrm>
            <a:prstGeom prst="straightConnector1">
              <a:avLst/>
            </a:prstGeom>
            <a:ln w="28575">
              <a:solidFill>
                <a:srgbClr val="8E250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ktangel 85">
            <a:extLst>
              <a:ext uri="{FF2B5EF4-FFF2-40B4-BE49-F238E27FC236}">
                <a16:creationId xmlns:a16="http://schemas.microsoft.com/office/drawing/2014/main" id="{8AC6B94D-BCC4-804E-B8BC-83C7FDB04FC1}"/>
              </a:ext>
            </a:extLst>
          </p:cNvPr>
          <p:cNvSpPr/>
          <p:nvPr/>
        </p:nvSpPr>
        <p:spPr>
          <a:xfrm>
            <a:off x="2901988" y="4355496"/>
            <a:ext cx="1583069" cy="401002"/>
          </a:xfrm>
          <a:prstGeom prst="rect">
            <a:avLst/>
          </a:prstGeom>
          <a:noFill/>
          <a:ln w="28575">
            <a:solidFill>
              <a:srgbClr val="8E2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BAA69B2C-6546-F54C-B9BB-324B412F5BDF}"/>
              </a:ext>
            </a:extLst>
          </p:cNvPr>
          <p:cNvSpPr/>
          <p:nvPr/>
        </p:nvSpPr>
        <p:spPr>
          <a:xfrm>
            <a:off x="5821521" y="3496048"/>
            <a:ext cx="3928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Samma resultat kommer vi direkt fram till genom så kallad </a:t>
            </a:r>
            <a:r>
              <a:rPr lang="sv-SE" i="1" dirty="0">
                <a:solidFill>
                  <a:srgbClr val="C00000"/>
                </a:solidFill>
              </a:rPr>
              <a:t>korsmultiplikation</a:t>
            </a:r>
            <a:r>
              <a:rPr lang="sv-SE" i="1" dirty="0"/>
              <a:t>. </a:t>
            </a:r>
            <a:endParaRPr lang="sv-SE" dirty="0"/>
          </a:p>
        </p:txBody>
      </p:sp>
      <p:grpSp>
        <p:nvGrpSpPr>
          <p:cNvPr id="90" name="Grupp 89">
            <a:extLst>
              <a:ext uri="{FF2B5EF4-FFF2-40B4-BE49-F238E27FC236}">
                <a16:creationId xmlns:a16="http://schemas.microsoft.com/office/drawing/2014/main" id="{A058DFC8-C433-964D-9DDF-56F4514B1CB4}"/>
              </a:ext>
            </a:extLst>
          </p:cNvPr>
          <p:cNvGrpSpPr/>
          <p:nvPr/>
        </p:nvGrpSpPr>
        <p:grpSpPr>
          <a:xfrm>
            <a:off x="7205038" y="4230852"/>
            <a:ext cx="1024744" cy="792215"/>
            <a:chOff x="5197686" y="3777638"/>
            <a:chExt cx="808610" cy="792215"/>
          </a:xfrm>
        </p:grpSpPr>
        <p:grpSp>
          <p:nvGrpSpPr>
            <p:cNvPr id="91" name="Grupp 90">
              <a:extLst>
                <a:ext uri="{FF2B5EF4-FFF2-40B4-BE49-F238E27FC236}">
                  <a16:creationId xmlns:a16="http://schemas.microsoft.com/office/drawing/2014/main" id="{B810DEFC-AF31-D642-B47A-07BA30230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97686" y="3777638"/>
              <a:ext cx="340158" cy="792215"/>
              <a:chOff x="4161452" y="1810431"/>
              <a:chExt cx="340158" cy="792439"/>
            </a:xfrm>
          </p:grpSpPr>
          <p:sp>
            <p:nvSpPr>
              <p:cNvPr id="97" name="textruta 8">
                <a:extLst>
                  <a:ext uri="{FF2B5EF4-FFF2-40B4-BE49-F238E27FC236}">
                    <a16:creationId xmlns:a16="http://schemas.microsoft.com/office/drawing/2014/main" id="{300CECCB-B437-5545-AB99-7992D176F7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0712" y="1810431"/>
                <a:ext cx="317716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i="1" dirty="0"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98" name="textruta 9">
                <a:extLst>
                  <a:ext uri="{FF2B5EF4-FFF2-40B4-BE49-F238E27FC236}">
                    <a16:creationId xmlns:a16="http://schemas.microsoft.com/office/drawing/2014/main" id="{0613F33D-5B8D-C54B-89C1-7274E84C10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1452" y="2141074"/>
                <a:ext cx="340158" cy="461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4</a:t>
                </a:r>
              </a:p>
            </p:txBody>
          </p:sp>
          <p:cxnSp>
            <p:nvCxnSpPr>
              <p:cNvPr id="99" name="Rak 98">
                <a:extLst>
                  <a:ext uri="{FF2B5EF4-FFF2-40B4-BE49-F238E27FC236}">
                    <a16:creationId xmlns:a16="http://schemas.microsoft.com/office/drawing/2014/main" id="{792D466F-940D-9C47-931E-2BAAC74CA2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9839" y="2208297"/>
                <a:ext cx="259063" cy="1295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upp 91">
              <a:extLst>
                <a:ext uri="{FF2B5EF4-FFF2-40B4-BE49-F238E27FC236}">
                  <a16:creationId xmlns:a16="http://schemas.microsoft.com/office/drawing/2014/main" id="{5E1392B9-E940-3342-8FFE-1F50117AC8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96835" y="3816826"/>
              <a:ext cx="409461" cy="745307"/>
              <a:chOff x="3664612" y="1871096"/>
              <a:chExt cx="409461" cy="745517"/>
            </a:xfrm>
          </p:grpSpPr>
          <p:sp>
            <p:nvSpPr>
              <p:cNvPr id="94" name="textruta 8">
                <a:extLst>
                  <a:ext uri="{FF2B5EF4-FFF2-40B4-BE49-F238E27FC236}">
                    <a16:creationId xmlns:a16="http://schemas.microsoft.com/office/drawing/2014/main" id="{7E1C2FD0-281A-1D4F-AB42-72FBE56595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64612" y="1871096"/>
                <a:ext cx="409086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 2</a:t>
                </a:r>
              </a:p>
            </p:txBody>
          </p:sp>
          <p:sp>
            <p:nvSpPr>
              <p:cNvPr id="95" name="textruta 9">
                <a:extLst>
                  <a:ext uri="{FF2B5EF4-FFF2-40B4-BE49-F238E27FC236}">
                    <a16:creationId xmlns:a16="http://schemas.microsoft.com/office/drawing/2014/main" id="{49953246-7B0E-754C-B9BA-085AE50A97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3915" y="2154818"/>
                <a:ext cx="340158" cy="461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96" name="Rak 95">
                <a:extLst>
                  <a:ext uri="{FF2B5EF4-FFF2-40B4-BE49-F238E27FC236}">
                    <a16:creationId xmlns:a16="http://schemas.microsoft.com/office/drawing/2014/main" id="{7E92A7B3-2615-ED4C-AA93-618E995FC8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7613" y="2227580"/>
                <a:ext cx="19691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ruta 92">
              <a:extLst>
                <a:ext uri="{FF2B5EF4-FFF2-40B4-BE49-F238E27FC236}">
                  <a16:creationId xmlns:a16="http://schemas.microsoft.com/office/drawing/2014/main" id="{49F6060F-FD33-8E47-AB55-35D5E20FF1E8}"/>
                </a:ext>
              </a:extLst>
            </p:cNvPr>
            <p:cNvSpPr txBox="1"/>
            <p:nvPr/>
          </p:nvSpPr>
          <p:spPr>
            <a:xfrm>
              <a:off x="5440722" y="3926622"/>
              <a:ext cx="295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</a:t>
              </a:r>
            </a:p>
          </p:txBody>
        </p:sp>
      </p:grpSp>
      <p:cxnSp>
        <p:nvCxnSpPr>
          <p:cNvPr id="102" name="Rak pil 101">
            <a:extLst>
              <a:ext uri="{FF2B5EF4-FFF2-40B4-BE49-F238E27FC236}">
                <a16:creationId xmlns:a16="http://schemas.microsoft.com/office/drawing/2014/main" id="{0484C8BA-4331-8843-A0B7-9673E182B25B}"/>
              </a:ext>
            </a:extLst>
          </p:cNvPr>
          <p:cNvCxnSpPr>
            <a:cxnSpLocks/>
          </p:cNvCxnSpPr>
          <p:nvPr/>
        </p:nvCxnSpPr>
        <p:spPr>
          <a:xfrm flipH="1" flipV="1">
            <a:off x="7475136" y="4499838"/>
            <a:ext cx="366207" cy="256660"/>
          </a:xfrm>
          <a:prstGeom prst="straightConnector1">
            <a:avLst/>
          </a:prstGeom>
          <a:ln w="38100">
            <a:solidFill>
              <a:srgbClr val="8E2503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pil 105">
            <a:extLst>
              <a:ext uri="{FF2B5EF4-FFF2-40B4-BE49-F238E27FC236}">
                <a16:creationId xmlns:a16="http://schemas.microsoft.com/office/drawing/2014/main" id="{50D7AC81-1D31-3C4C-A4E2-FD0A5E11D600}"/>
              </a:ext>
            </a:extLst>
          </p:cNvPr>
          <p:cNvCxnSpPr>
            <a:cxnSpLocks/>
          </p:cNvCxnSpPr>
          <p:nvPr/>
        </p:nvCxnSpPr>
        <p:spPr>
          <a:xfrm flipV="1">
            <a:off x="7522746" y="4479822"/>
            <a:ext cx="342836" cy="274259"/>
          </a:xfrm>
          <a:prstGeom prst="straightConnector1">
            <a:avLst/>
          </a:prstGeom>
          <a:ln w="38100">
            <a:solidFill>
              <a:srgbClr val="8E2503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upp 108">
            <a:extLst>
              <a:ext uri="{FF2B5EF4-FFF2-40B4-BE49-F238E27FC236}">
                <a16:creationId xmlns:a16="http://schemas.microsoft.com/office/drawing/2014/main" id="{222BD085-396B-3444-BEB6-0B432D969E19}"/>
              </a:ext>
            </a:extLst>
          </p:cNvPr>
          <p:cNvGrpSpPr/>
          <p:nvPr/>
        </p:nvGrpSpPr>
        <p:grpSpPr>
          <a:xfrm>
            <a:off x="6970617" y="4963232"/>
            <a:ext cx="1741451" cy="461847"/>
            <a:chOff x="5162398" y="3652064"/>
            <a:chExt cx="1741451" cy="461847"/>
          </a:xfrm>
        </p:grpSpPr>
        <p:sp>
          <p:nvSpPr>
            <p:cNvPr id="110" name="textruta 109">
              <a:extLst>
                <a:ext uri="{FF2B5EF4-FFF2-40B4-BE49-F238E27FC236}">
                  <a16:creationId xmlns:a16="http://schemas.microsoft.com/office/drawing/2014/main" id="{8B7B572F-AF76-E14B-A41F-6CDA1961B552}"/>
                </a:ext>
              </a:extLst>
            </p:cNvPr>
            <p:cNvSpPr txBox="1"/>
            <p:nvPr/>
          </p:nvSpPr>
          <p:spPr>
            <a:xfrm>
              <a:off x="5721153" y="3652246"/>
              <a:ext cx="1182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cs typeface="Bradley Hand Bold"/>
                </a:rPr>
                <a:t>= 4 · 2</a:t>
              </a:r>
              <a:endParaRPr lang="sv-SE" sz="2400" b="1" dirty="0">
                <a:solidFill>
                  <a:srgbClr val="800000"/>
                </a:solidFill>
                <a:cs typeface="Bradley Hand Bold"/>
              </a:endParaRPr>
            </a:p>
          </p:txBody>
        </p:sp>
        <p:sp>
          <p:nvSpPr>
            <p:cNvPr id="111" name="textruta 9">
              <a:extLst>
                <a:ext uri="{FF2B5EF4-FFF2-40B4-BE49-F238E27FC236}">
                  <a16:creationId xmlns:a16="http://schemas.microsoft.com/office/drawing/2014/main" id="{773CC645-B16B-2144-B6F6-4F8DF41836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2398" y="3652064"/>
              <a:ext cx="6880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dirty="0">
                  <a:cs typeface="Bradley Hand Bold"/>
                </a:rPr>
                <a:t>5 · </a:t>
              </a:r>
              <a:r>
                <a:rPr lang="sv-SE" i="1" dirty="0">
                  <a:cs typeface="Bradley Hand Bold"/>
                </a:rPr>
                <a:t>x</a:t>
              </a:r>
              <a:endParaRPr lang="sv-SE" dirty="0">
                <a:latin typeface="+mn-lt"/>
                <a:cs typeface="Bradley Hand Bold"/>
              </a:endParaRPr>
            </a:p>
          </p:txBody>
        </p:sp>
      </p:grpSp>
      <p:sp>
        <p:nvSpPr>
          <p:cNvPr id="112" name="Rektangel 111">
            <a:extLst>
              <a:ext uri="{FF2B5EF4-FFF2-40B4-BE49-F238E27FC236}">
                <a16:creationId xmlns:a16="http://schemas.microsoft.com/office/drawing/2014/main" id="{3E9D3A05-F6F3-5847-98AF-BFF58E802F3A}"/>
              </a:ext>
            </a:extLst>
          </p:cNvPr>
          <p:cNvSpPr/>
          <p:nvPr/>
        </p:nvSpPr>
        <p:spPr>
          <a:xfrm>
            <a:off x="2021850" y="2160517"/>
            <a:ext cx="2831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löser den först med samma metod som innan:</a:t>
            </a:r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9ADF73B2-5920-6340-91F4-D64DEC671498}"/>
              </a:ext>
            </a:extLst>
          </p:cNvPr>
          <p:cNvSpPr/>
          <p:nvPr/>
        </p:nvSpPr>
        <p:spPr>
          <a:xfrm>
            <a:off x="5885045" y="5767810"/>
            <a:ext cx="4212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Sedan löser vi ekvationen på vanligt sätt</a:t>
            </a:r>
            <a:r>
              <a:rPr lang="sv-SE" i="1" dirty="0"/>
              <a:t>.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79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75" grpId="0" animBg="1"/>
      <p:bldP spid="76" grpId="0" animBg="1"/>
      <p:bldP spid="77" grpId="0" animBg="1"/>
      <p:bldP spid="86" grpId="0" animBg="1"/>
      <p:bldP spid="88" grpId="0"/>
      <p:bldP spid="112" grpId="0"/>
      <p:bldP spid="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025D341-8DD2-174A-A4CB-5F184610B703}"/>
              </a:ext>
            </a:extLst>
          </p:cNvPr>
          <p:cNvSpPr txBox="1"/>
          <p:nvPr/>
        </p:nvSpPr>
        <p:spPr>
          <a:xfrm>
            <a:off x="1064377" y="213046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3900EE6-E473-8340-9445-05BDA56E08F0}"/>
              </a:ext>
            </a:extLst>
          </p:cNvPr>
          <p:cNvSpPr/>
          <p:nvPr/>
        </p:nvSpPr>
        <p:spPr>
          <a:xfrm>
            <a:off x="3473798" y="200448"/>
            <a:ext cx="1799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Lös </a:t>
            </a:r>
            <a:r>
              <a:rPr lang="de-DE" dirty="0" err="1"/>
              <a:t>ekvationen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5AD94EC9-D8FE-684D-970C-5CA5E9B9FE81}"/>
              </a:ext>
            </a:extLst>
          </p:cNvPr>
          <p:cNvGrpSpPr/>
          <p:nvPr/>
        </p:nvGrpSpPr>
        <p:grpSpPr>
          <a:xfrm>
            <a:off x="5029773" y="107446"/>
            <a:ext cx="2098364" cy="627452"/>
            <a:chOff x="4802261" y="3858318"/>
            <a:chExt cx="2098364" cy="627452"/>
          </a:xfrm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0D394F6D-49B9-1C4A-A3A4-2D974D4115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2261" y="3860040"/>
              <a:ext cx="498139" cy="625730"/>
              <a:chOff x="3766027" y="1892859"/>
              <a:chExt cx="498139" cy="625908"/>
            </a:xfrm>
          </p:grpSpPr>
          <p:sp>
            <p:nvSpPr>
              <p:cNvPr id="14" name="textruta 8">
                <a:extLst>
                  <a:ext uri="{FF2B5EF4-FFF2-40B4-BE49-F238E27FC236}">
                    <a16:creationId xmlns:a16="http://schemas.microsoft.com/office/drawing/2014/main" id="{608A08BD-8D78-2C4F-BFF4-619EACC9C4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6027" y="1892859"/>
                <a:ext cx="482824" cy="40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 7</a:t>
                </a:r>
                <a:r>
                  <a:rPr lang="sv-SE" sz="2000" i="1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15" name="textruta 9">
                <a:extLst>
                  <a:ext uri="{FF2B5EF4-FFF2-40B4-BE49-F238E27FC236}">
                    <a16:creationId xmlns:a16="http://schemas.microsoft.com/office/drawing/2014/main" id="{00DFE39D-B015-0C49-AD6F-42C03F9223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9814" y="2118543"/>
                <a:ext cx="444352" cy="400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10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D13013DE-8980-CF4E-B757-6A972AAFF0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0638" y="2203696"/>
                <a:ext cx="367408" cy="1"/>
              </a:xfrm>
              <a:prstGeom prst="line">
                <a:avLst/>
              </a:prstGeom>
              <a:ln w="19050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0BF1FD31-3B80-E743-840C-2CB3367BDB4B}"/>
                </a:ext>
              </a:extLst>
            </p:cNvPr>
            <p:cNvSpPr txBox="1"/>
            <p:nvPr/>
          </p:nvSpPr>
          <p:spPr>
            <a:xfrm>
              <a:off x="6083843" y="3956987"/>
              <a:ext cx="440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C00000"/>
                  </a:solidFill>
                  <a:cs typeface="Bradley Hand Bold"/>
                </a:rPr>
                <a:t>=</a:t>
              </a:r>
            </a:p>
          </p:txBody>
        </p:sp>
        <p:sp>
          <p:nvSpPr>
            <p:cNvPr id="8" name="textruta 9">
              <a:extLst>
                <a:ext uri="{FF2B5EF4-FFF2-40B4-BE49-F238E27FC236}">
                  <a16:creationId xmlns:a16="http://schemas.microsoft.com/office/drawing/2014/main" id="{F80A0BA3-C89E-764D-9382-D8C65059F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2618" y="3956987"/>
              <a:ext cx="59800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 dirty="0">
                  <a:solidFill>
                    <a:srgbClr val="C00000"/>
                  </a:solidFill>
                  <a:latin typeface="+mn-lt"/>
                  <a:cs typeface="Bradley Hand Bold"/>
                </a:rPr>
                <a:t>1 </a:t>
              </a:r>
            </a:p>
          </p:txBody>
        </p:sp>
        <p:grpSp>
          <p:nvGrpSpPr>
            <p:cNvPr id="9" name="Grupp 8">
              <a:extLst>
                <a:ext uri="{FF2B5EF4-FFF2-40B4-BE49-F238E27FC236}">
                  <a16:creationId xmlns:a16="http://schemas.microsoft.com/office/drawing/2014/main" id="{551FBA4D-EB68-1A4E-8459-C56C4A27F0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48637" y="3858318"/>
              <a:ext cx="753719" cy="627451"/>
              <a:chOff x="3516414" y="1912600"/>
              <a:chExt cx="753719" cy="627627"/>
            </a:xfrm>
          </p:grpSpPr>
          <p:sp>
            <p:nvSpPr>
              <p:cNvPr id="11" name="textruta 8">
                <a:extLst>
                  <a:ext uri="{FF2B5EF4-FFF2-40B4-BE49-F238E27FC236}">
                    <a16:creationId xmlns:a16="http://schemas.microsoft.com/office/drawing/2014/main" id="{34433AA7-4CF5-0E49-AF6A-AB1EE60A86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6414" y="1912600"/>
                <a:ext cx="753719" cy="40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 </a:t>
                </a:r>
                <a:r>
                  <a:rPr lang="sv-SE" sz="2000" i="1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x </a:t>
                </a:r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+ 1 </a:t>
                </a:r>
                <a:endParaRPr lang="sv-SE" sz="2000" i="1" dirty="0">
                  <a:solidFill>
                    <a:srgbClr val="C00000"/>
                  </a:solidFill>
                  <a:latin typeface="+mn-lt"/>
                  <a:cs typeface="Bradley Hand Bold"/>
                </a:endParaRPr>
              </a:p>
            </p:txBody>
          </p:sp>
          <p:sp>
            <p:nvSpPr>
              <p:cNvPr id="12" name="textruta 9">
                <a:extLst>
                  <a:ext uri="{FF2B5EF4-FFF2-40B4-BE49-F238E27FC236}">
                    <a16:creationId xmlns:a16="http://schemas.microsoft.com/office/drawing/2014/main" id="{48A3D6F2-D369-5B45-A219-7058A6D69B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5164" y="2140004"/>
                <a:ext cx="314510" cy="40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13" name="Rak 12">
                <a:extLst>
                  <a:ext uri="{FF2B5EF4-FFF2-40B4-BE49-F238E27FC236}">
                    <a16:creationId xmlns:a16="http://schemas.microsoft.com/office/drawing/2014/main" id="{18EC72A2-0E60-824B-AEBC-3B26F9801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9443" y="2225173"/>
                <a:ext cx="504108" cy="0"/>
              </a:xfrm>
              <a:prstGeom prst="line">
                <a:avLst/>
              </a:prstGeom>
              <a:ln w="19050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11A764C0-340B-884F-8992-A929B64CE632}"/>
                </a:ext>
              </a:extLst>
            </p:cNvPr>
            <p:cNvSpPr txBox="1"/>
            <p:nvPr/>
          </p:nvSpPr>
          <p:spPr>
            <a:xfrm>
              <a:off x="5195347" y="3956987"/>
              <a:ext cx="40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C00000"/>
                  </a:solidFill>
                  <a:cs typeface="Bradley Hand Bold"/>
                </a:rPr>
                <a:t> – </a:t>
              </a: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C19F821E-3E3D-EA44-8E72-1DD60B04DA4E}"/>
              </a:ext>
            </a:extLst>
          </p:cNvPr>
          <p:cNvGrpSpPr/>
          <p:nvPr/>
        </p:nvGrpSpPr>
        <p:grpSpPr>
          <a:xfrm>
            <a:off x="4800688" y="927014"/>
            <a:ext cx="2087096" cy="591368"/>
            <a:chOff x="4805576" y="3876990"/>
            <a:chExt cx="2087096" cy="591368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52E046BD-3683-2145-9C9B-02DA3D89D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5576" y="3876990"/>
              <a:ext cx="511679" cy="591367"/>
              <a:chOff x="3769342" y="1909813"/>
              <a:chExt cx="511679" cy="591535"/>
            </a:xfrm>
          </p:grpSpPr>
          <p:sp>
            <p:nvSpPr>
              <p:cNvPr id="30" name="textruta 8">
                <a:extLst>
                  <a:ext uri="{FF2B5EF4-FFF2-40B4-BE49-F238E27FC236}">
                    <a16:creationId xmlns:a16="http://schemas.microsoft.com/office/drawing/2014/main" id="{BE2480AE-7799-E94B-8D4F-509EF89101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9342" y="1909813"/>
                <a:ext cx="511679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 7x</a:t>
                </a:r>
              </a:p>
            </p:txBody>
          </p:sp>
          <p:sp>
            <p:nvSpPr>
              <p:cNvPr id="31" name="textruta 9">
                <a:extLst>
                  <a:ext uri="{FF2B5EF4-FFF2-40B4-BE49-F238E27FC236}">
                    <a16:creationId xmlns:a16="http://schemas.microsoft.com/office/drawing/2014/main" id="{3A827780-296A-1340-8634-10C0D14DD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6835" y="2131911"/>
                <a:ext cx="431528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10</a:t>
                </a:r>
              </a:p>
            </p:txBody>
          </p:sp>
          <p:cxnSp>
            <p:nvCxnSpPr>
              <p:cNvPr id="32" name="Rak 31">
                <a:extLst>
                  <a:ext uri="{FF2B5EF4-FFF2-40B4-BE49-F238E27FC236}">
                    <a16:creationId xmlns:a16="http://schemas.microsoft.com/office/drawing/2014/main" id="{B0FA6E91-95C1-C748-994C-B45441F17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0638" y="2203696"/>
                <a:ext cx="367408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F8415557-EEEF-1A4A-89BA-86546CEE63CE}"/>
                </a:ext>
              </a:extLst>
            </p:cNvPr>
            <p:cNvSpPr txBox="1"/>
            <p:nvPr/>
          </p:nvSpPr>
          <p:spPr>
            <a:xfrm>
              <a:off x="6083843" y="3956987"/>
              <a:ext cx="440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  <p:sp>
          <p:nvSpPr>
            <p:cNvPr id="24" name="textruta 9">
              <a:extLst>
                <a:ext uri="{FF2B5EF4-FFF2-40B4-BE49-F238E27FC236}">
                  <a16:creationId xmlns:a16="http://schemas.microsoft.com/office/drawing/2014/main" id="{C7F4CE85-75D1-0346-8E43-E651C95880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4665" y="3969011"/>
              <a:ext cx="5980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1 </a:t>
              </a:r>
            </a:p>
          </p:txBody>
        </p: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9D3A0CDB-4989-0847-81A7-1BD871752C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57556" y="3880798"/>
              <a:ext cx="812404" cy="587560"/>
              <a:chOff x="3525333" y="1935084"/>
              <a:chExt cx="812404" cy="587724"/>
            </a:xfrm>
          </p:grpSpPr>
          <p:sp>
            <p:nvSpPr>
              <p:cNvPr id="27" name="textruta 8">
                <a:extLst>
                  <a:ext uri="{FF2B5EF4-FFF2-40B4-BE49-F238E27FC236}">
                    <a16:creationId xmlns:a16="http://schemas.microsoft.com/office/drawing/2014/main" id="{7C39E898-9B2B-CB42-BA04-FF33BE5B9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25333" y="1935084"/>
                <a:ext cx="81240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 x </a:t>
                </a:r>
                <a:r>
                  <a:rPr lang="sv-SE" sz="1800" dirty="0">
                    <a:cs typeface="Bradley Hand Bold"/>
                  </a:rPr>
                  <a:t>+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 1 </a:t>
                </a:r>
              </a:p>
            </p:txBody>
          </p:sp>
          <p:sp>
            <p:nvSpPr>
              <p:cNvPr id="28" name="textruta 9">
                <a:extLst>
                  <a:ext uri="{FF2B5EF4-FFF2-40B4-BE49-F238E27FC236}">
                    <a16:creationId xmlns:a16="http://schemas.microsoft.com/office/drawing/2014/main" id="{9C9AB112-7351-A442-849A-95D66153E0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2185" y="2153372"/>
                <a:ext cx="32573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5</a:t>
                </a:r>
              </a:p>
            </p:txBody>
          </p:sp>
          <p:cxnSp>
            <p:nvCxnSpPr>
              <p:cNvPr id="29" name="Rak 28">
                <a:extLst>
                  <a:ext uri="{FF2B5EF4-FFF2-40B4-BE49-F238E27FC236}">
                    <a16:creationId xmlns:a16="http://schemas.microsoft.com/office/drawing/2014/main" id="{4E9E0214-7E8E-124F-9E9B-4252294396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16676" y="2223435"/>
                <a:ext cx="559659" cy="176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2CFE8951-B879-6241-8456-A244CAD7D032}"/>
                </a:ext>
              </a:extLst>
            </p:cNvPr>
            <p:cNvSpPr txBox="1"/>
            <p:nvPr/>
          </p:nvSpPr>
          <p:spPr>
            <a:xfrm>
              <a:off x="5198052" y="3977809"/>
              <a:ext cx="406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–</a:t>
              </a:r>
              <a:r>
                <a:rPr lang="sv-SE" dirty="0">
                  <a:latin typeface="Bradley Hand" pitchFamily="2" charset="77"/>
                  <a:cs typeface="Bradley Hand Bold"/>
                </a:rPr>
                <a:t> </a:t>
              </a:r>
            </a:p>
          </p:txBody>
        </p:sp>
      </p:grpSp>
      <p:sp>
        <p:nvSpPr>
          <p:cNvPr id="33" name="Rektangel 32">
            <a:extLst>
              <a:ext uri="{FF2B5EF4-FFF2-40B4-BE49-F238E27FC236}">
                <a16:creationId xmlns:a16="http://schemas.microsoft.com/office/drawing/2014/main" id="{0CB954D6-4401-124C-9CB0-C93AD6F54679}"/>
              </a:ext>
            </a:extLst>
          </p:cNvPr>
          <p:cNvSpPr/>
          <p:nvPr/>
        </p:nvSpPr>
        <p:spPr>
          <a:xfrm>
            <a:off x="7192311" y="1025938"/>
            <a:ext cx="10494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Bradley Hand" pitchFamily="2" charset="77"/>
              </a:rPr>
              <a:t>MGN </a:t>
            </a:r>
            <a:r>
              <a:rPr lang="de-DE" sz="1400" dirty="0"/>
              <a:t>=</a:t>
            </a:r>
            <a:r>
              <a:rPr lang="de-DE" sz="1400" dirty="0">
                <a:latin typeface="Bradley Hand" pitchFamily="2" charset="77"/>
              </a:rPr>
              <a:t> 10</a:t>
            </a:r>
            <a:endParaRPr lang="sv-SE" sz="1400" b="1" dirty="0">
              <a:solidFill>
                <a:srgbClr val="C00000"/>
              </a:solidFill>
              <a:latin typeface="Bradley Hand" pitchFamily="2" charset="77"/>
            </a:endParaRPr>
          </a:p>
        </p:txBody>
      </p:sp>
      <p:grpSp>
        <p:nvGrpSpPr>
          <p:cNvPr id="66" name="Grupp 65">
            <a:extLst>
              <a:ext uri="{FF2B5EF4-FFF2-40B4-BE49-F238E27FC236}">
                <a16:creationId xmlns:a16="http://schemas.microsoft.com/office/drawing/2014/main" id="{C4EF2942-B5A7-D741-A8C1-629A4CED3AFD}"/>
              </a:ext>
            </a:extLst>
          </p:cNvPr>
          <p:cNvGrpSpPr/>
          <p:nvPr/>
        </p:nvGrpSpPr>
        <p:grpSpPr>
          <a:xfrm>
            <a:off x="4311598" y="1579627"/>
            <a:ext cx="2685622" cy="617011"/>
            <a:chOff x="2795754" y="1913937"/>
            <a:chExt cx="2685622" cy="617011"/>
          </a:xfrm>
        </p:grpSpPr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EC0D244F-D54B-814B-ADA3-150D45219AB3}"/>
                </a:ext>
              </a:extLst>
            </p:cNvPr>
            <p:cNvGrpSpPr/>
            <p:nvPr/>
          </p:nvGrpSpPr>
          <p:grpSpPr>
            <a:xfrm>
              <a:off x="2856121" y="1913937"/>
              <a:ext cx="2625255" cy="617011"/>
              <a:chOff x="4620242" y="3858380"/>
              <a:chExt cx="2625255" cy="617011"/>
            </a:xfrm>
          </p:grpSpPr>
          <p:grpSp>
            <p:nvGrpSpPr>
              <p:cNvPr id="47" name="Grupp 46">
                <a:extLst>
                  <a:ext uri="{FF2B5EF4-FFF2-40B4-BE49-F238E27FC236}">
                    <a16:creationId xmlns:a16="http://schemas.microsoft.com/office/drawing/2014/main" id="{96E8BA3F-26E8-904D-BF39-5FCBA8768A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20242" y="3863867"/>
                <a:ext cx="696829" cy="610969"/>
                <a:chOff x="3584008" y="1896687"/>
                <a:chExt cx="696829" cy="611143"/>
              </a:xfrm>
            </p:grpSpPr>
            <p:sp>
              <p:nvSpPr>
                <p:cNvPr id="55" name="textruta 8">
                  <a:extLst>
                    <a:ext uri="{FF2B5EF4-FFF2-40B4-BE49-F238E27FC236}">
                      <a16:creationId xmlns:a16="http://schemas.microsoft.com/office/drawing/2014/main" id="{0573D909-5C06-2444-96F2-9F19A276F3E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69158" y="1896687"/>
                  <a:ext cx="511679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7x</a:t>
                  </a:r>
                </a:p>
              </p:txBody>
            </p:sp>
            <p:sp>
              <p:nvSpPr>
                <p:cNvPr id="56" name="textruta 9">
                  <a:extLst>
                    <a:ext uri="{FF2B5EF4-FFF2-40B4-BE49-F238E27FC236}">
                      <a16:creationId xmlns:a16="http://schemas.microsoft.com/office/drawing/2014/main" id="{17EFCC40-E64E-0C4E-AA1E-B63A43E25D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56622" y="2138393"/>
                  <a:ext cx="431528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10</a:t>
                  </a:r>
                </a:p>
              </p:txBody>
            </p:sp>
            <p:cxnSp>
              <p:nvCxnSpPr>
                <p:cNvPr id="57" name="Rak 56">
                  <a:extLst>
                    <a:ext uri="{FF2B5EF4-FFF2-40B4-BE49-F238E27FC236}">
                      <a16:creationId xmlns:a16="http://schemas.microsoft.com/office/drawing/2014/main" id="{83B86FA1-16ED-054D-A96E-36607A087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84008" y="2215767"/>
                  <a:ext cx="630613" cy="1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textruta 47">
                <a:extLst>
                  <a:ext uri="{FF2B5EF4-FFF2-40B4-BE49-F238E27FC236}">
                    <a16:creationId xmlns:a16="http://schemas.microsoft.com/office/drawing/2014/main" id="{EB815626-9075-1543-B3C1-B4775CAA26E6}"/>
                  </a:ext>
                </a:extLst>
              </p:cNvPr>
              <p:cNvSpPr txBox="1"/>
              <p:nvPr/>
            </p:nvSpPr>
            <p:spPr>
              <a:xfrm>
                <a:off x="6319812" y="3973704"/>
                <a:ext cx="2419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</a:p>
            </p:txBody>
          </p:sp>
          <p:sp>
            <p:nvSpPr>
              <p:cNvPr id="49" name="textruta 9">
                <a:extLst>
                  <a:ext uri="{FF2B5EF4-FFF2-40B4-BE49-F238E27FC236}">
                    <a16:creationId xmlns:a16="http://schemas.microsoft.com/office/drawing/2014/main" id="{0583C87A-49CC-9541-9CE9-64AD5B9206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29473" y="3973704"/>
                <a:ext cx="7160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1</a:t>
                </a:r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· 10</a:t>
                </a:r>
                <a:endParaRPr lang="sv-SE" sz="140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endParaRPr>
              </a:p>
            </p:txBody>
          </p:sp>
          <p:grpSp>
            <p:nvGrpSpPr>
              <p:cNvPr id="50" name="Grupp 49">
                <a:extLst>
                  <a:ext uri="{FF2B5EF4-FFF2-40B4-BE49-F238E27FC236}">
                    <a16:creationId xmlns:a16="http://schemas.microsoft.com/office/drawing/2014/main" id="{2DA0269F-11C9-654F-A390-61900E1867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48899" y="3858380"/>
                <a:ext cx="962980" cy="617011"/>
                <a:chOff x="3616676" y="1912659"/>
                <a:chExt cx="962980" cy="617183"/>
              </a:xfrm>
            </p:grpSpPr>
            <p:sp>
              <p:nvSpPr>
                <p:cNvPr id="52" name="textruta 8">
                  <a:extLst>
                    <a:ext uri="{FF2B5EF4-FFF2-40B4-BE49-F238E27FC236}">
                      <a16:creationId xmlns:a16="http://schemas.microsoft.com/office/drawing/2014/main" id="{64C37CE4-F3BB-A34C-A20E-35A1F3DD125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7134" y="1912659"/>
                  <a:ext cx="882522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latin typeface="+mn-lt"/>
                      <a:cs typeface="Bradley Hand Bold"/>
                    </a:rPr>
                    <a:t>(</a:t>
                  </a:r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x </a:t>
                  </a:r>
                  <a:r>
                    <a:rPr lang="sv-SE" sz="1800" dirty="0">
                      <a:cs typeface="Bradley Hand Bold"/>
                    </a:rPr>
                    <a:t>+</a:t>
                  </a:r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1</a:t>
                  </a:r>
                  <a:r>
                    <a:rPr lang="sv-SE" sz="1800" dirty="0">
                      <a:latin typeface="+mn-lt"/>
                      <a:cs typeface="Bradley Hand Bold"/>
                    </a:rPr>
                    <a:t>)</a:t>
                  </a:r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</a:t>
                  </a:r>
                </a:p>
              </p:txBody>
            </p:sp>
            <p:sp>
              <p:nvSpPr>
                <p:cNvPr id="53" name="textruta 9">
                  <a:extLst>
                    <a:ext uri="{FF2B5EF4-FFF2-40B4-BE49-F238E27FC236}">
                      <a16:creationId xmlns:a16="http://schemas.microsoft.com/office/drawing/2014/main" id="{03E3A08F-5F3A-5A46-97D3-8F7D54C35A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23019" y="2160406"/>
                  <a:ext cx="325730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5</a:t>
                  </a:r>
                </a:p>
              </p:txBody>
            </p:sp>
            <p:cxnSp>
              <p:nvCxnSpPr>
                <p:cNvPr id="54" name="Rak 53">
                  <a:extLst>
                    <a:ext uri="{FF2B5EF4-FFF2-40B4-BE49-F238E27FC236}">
                      <a16:creationId xmlns:a16="http://schemas.microsoft.com/office/drawing/2014/main" id="{42EAD4C7-CC78-604F-8910-A5F0944D99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16676" y="2225198"/>
                  <a:ext cx="787222" cy="1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B1E4D9CA-F2D5-CB4F-B0C4-AB37AB185E37}"/>
                  </a:ext>
                </a:extLst>
              </p:cNvPr>
              <p:cNvSpPr txBox="1"/>
              <p:nvPr/>
            </p:nvSpPr>
            <p:spPr>
              <a:xfrm>
                <a:off x="5182809" y="3998207"/>
                <a:ext cx="406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dirty="0">
                    <a:cs typeface="Bradley Hand Bold"/>
                  </a:rPr>
                  <a:t>–</a:t>
                </a:r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</a:p>
            </p:txBody>
          </p:sp>
        </p:grpSp>
        <p:sp>
          <p:nvSpPr>
            <p:cNvPr id="58" name="textruta 9">
              <a:extLst>
                <a:ext uri="{FF2B5EF4-FFF2-40B4-BE49-F238E27FC236}">
                  <a16:creationId xmlns:a16="http://schemas.microsoft.com/office/drawing/2014/main" id="{CEE846AA-D2CF-C346-BD77-FB8D50CAD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5754" y="1932547"/>
              <a:ext cx="4866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10</a:t>
              </a:r>
              <a:r>
                <a:rPr lang="sv-SE" sz="140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·</a:t>
              </a:r>
            </a:p>
          </p:txBody>
        </p:sp>
        <p:sp>
          <p:nvSpPr>
            <p:cNvPr id="64" name="textruta 9">
              <a:extLst>
                <a:ext uri="{FF2B5EF4-FFF2-40B4-BE49-F238E27FC236}">
                  <a16:creationId xmlns:a16="http://schemas.microsoft.com/office/drawing/2014/main" id="{5545DD3E-1C30-AF43-A6D2-D1CFF2F176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1884" y="1932547"/>
              <a:ext cx="574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10</a:t>
              </a:r>
              <a:endParaRPr lang="sv-SE" sz="1400" dirty="0">
                <a:solidFill>
                  <a:srgbClr val="C00000"/>
                </a:solidFill>
                <a:latin typeface="Bradley Hand" pitchFamily="2" charset="77"/>
                <a:cs typeface="Bradley Hand Bold"/>
              </a:endParaRPr>
            </a:p>
          </p:txBody>
        </p:sp>
      </p:grpSp>
      <p:sp>
        <p:nvSpPr>
          <p:cNvPr id="67" name="textruta 66">
            <a:extLst>
              <a:ext uri="{FF2B5EF4-FFF2-40B4-BE49-F238E27FC236}">
                <a16:creationId xmlns:a16="http://schemas.microsoft.com/office/drawing/2014/main" id="{DE699EE8-E4EE-274A-9745-D41C44C4D82C}"/>
              </a:ext>
            </a:extLst>
          </p:cNvPr>
          <p:cNvSpPr txBox="1"/>
          <p:nvPr/>
        </p:nvSpPr>
        <p:spPr>
          <a:xfrm>
            <a:off x="4426985" y="1607038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CE047C43-A1A3-9043-8846-C39B0041ADF1}"/>
              </a:ext>
            </a:extLst>
          </p:cNvPr>
          <p:cNvSpPr txBox="1"/>
          <p:nvPr/>
        </p:nvSpPr>
        <p:spPr>
          <a:xfrm>
            <a:off x="4464431" y="147249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1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66745547-FE09-F64C-A307-0246A65F670D}"/>
              </a:ext>
            </a:extLst>
          </p:cNvPr>
          <p:cNvSpPr txBox="1"/>
          <p:nvPr/>
        </p:nvSpPr>
        <p:spPr>
          <a:xfrm>
            <a:off x="4496226" y="1847740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0CA52653-DD1C-DC48-ADB2-BC5B0829E9A2}"/>
              </a:ext>
            </a:extLst>
          </p:cNvPr>
          <p:cNvSpPr txBox="1"/>
          <p:nvPr/>
        </p:nvSpPr>
        <p:spPr>
          <a:xfrm>
            <a:off x="4615657" y="1987202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1</a:t>
            </a: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ACA3EEC0-E34E-9A40-9C6E-47BC1AAE6EA6}"/>
              </a:ext>
            </a:extLst>
          </p:cNvPr>
          <p:cNvSpPr txBox="1"/>
          <p:nvPr/>
        </p:nvSpPr>
        <p:spPr>
          <a:xfrm>
            <a:off x="5297303" y="1611561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C4361077-62F1-9043-BC62-E228FC034699}"/>
              </a:ext>
            </a:extLst>
          </p:cNvPr>
          <p:cNvSpPr txBox="1"/>
          <p:nvPr/>
        </p:nvSpPr>
        <p:spPr>
          <a:xfrm>
            <a:off x="5334749" y="1477021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2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232A877A-E7CE-2C40-98F1-A3BF73C5E59F}"/>
              </a:ext>
            </a:extLst>
          </p:cNvPr>
          <p:cNvSpPr txBox="1"/>
          <p:nvPr/>
        </p:nvSpPr>
        <p:spPr>
          <a:xfrm>
            <a:off x="5557612" y="1852351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30CAF02C-B742-974F-8E35-BAE85C1669A8}"/>
              </a:ext>
            </a:extLst>
          </p:cNvPr>
          <p:cNvSpPr txBox="1"/>
          <p:nvPr/>
        </p:nvSpPr>
        <p:spPr>
          <a:xfrm>
            <a:off x="5650735" y="1987202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1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2579AC91-5B41-024E-9904-C1D32B552667}"/>
              </a:ext>
            </a:extLst>
          </p:cNvPr>
          <p:cNvSpPr/>
          <p:nvPr/>
        </p:nvSpPr>
        <p:spPr>
          <a:xfrm>
            <a:off x="4646261" y="2256977"/>
            <a:ext cx="2051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r>
              <a:rPr lang="sv-SE" dirty="0">
                <a:latin typeface="Bradley Hand" pitchFamily="2" charset="77"/>
                <a:cs typeface="Bradley Hand Bold"/>
              </a:rPr>
              <a:t>7</a:t>
            </a:r>
            <a:r>
              <a:rPr lang="sv-SE" dirty="0">
                <a:latin typeface="Bradley Hand" pitchFamily="2" charset="77"/>
              </a:rPr>
              <a:t>x</a:t>
            </a:r>
            <a:r>
              <a:rPr lang="sv-SE" dirty="0">
                <a:cs typeface="Bradley Hand Bold"/>
              </a:rPr>
              <a:t> –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2(x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" pitchFamily="2" charset="77"/>
              </a:rPr>
              <a:t> 1) </a:t>
            </a:r>
            <a:r>
              <a:rPr lang="sv-SE" dirty="0"/>
              <a:t>= </a:t>
            </a:r>
            <a:r>
              <a:rPr lang="sv-SE" dirty="0">
                <a:latin typeface="Bradley Hand" pitchFamily="2" charset="77"/>
              </a:rPr>
              <a:t>10</a:t>
            </a:r>
            <a:endParaRPr lang="sv-SE" dirty="0"/>
          </a:p>
        </p:txBody>
      </p:sp>
      <p:sp>
        <p:nvSpPr>
          <p:cNvPr id="81" name="Uppåtböjd 80">
            <a:extLst>
              <a:ext uri="{FF2B5EF4-FFF2-40B4-BE49-F238E27FC236}">
                <a16:creationId xmlns:a16="http://schemas.microsoft.com/office/drawing/2014/main" id="{3F05950B-1D9E-1E4F-BDF8-AE08EE4FF8FC}"/>
              </a:ext>
            </a:extLst>
          </p:cNvPr>
          <p:cNvSpPr/>
          <p:nvPr/>
        </p:nvSpPr>
        <p:spPr>
          <a:xfrm>
            <a:off x="5394264" y="2529781"/>
            <a:ext cx="277431" cy="102385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2" name="Uppåtböjd 81">
            <a:extLst>
              <a:ext uri="{FF2B5EF4-FFF2-40B4-BE49-F238E27FC236}">
                <a16:creationId xmlns:a16="http://schemas.microsoft.com/office/drawing/2014/main" id="{3C6C6CCE-D8C2-9E42-AF28-E442F284A553}"/>
              </a:ext>
            </a:extLst>
          </p:cNvPr>
          <p:cNvSpPr/>
          <p:nvPr/>
        </p:nvSpPr>
        <p:spPr>
          <a:xfrm>
            <a:off x="5394265" y="2543151"/>
            <a:ext cx="583992" cy="127159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grpSp>
        <p:nvGrpSpPr>
          <p:cNvPr id="86" name="Grupp 85">
            <a:extLst>
              <a:ext uri="{FF2B5EF4-FFF2-40B4-BE49-F238E27FC236}">
                <a16:creationId xmlns:a16="http://schemas.microsoft.com/office/drawing/2014/main" id="{7FC4149B-EE1E-624F-AC47-15D6F70117F0}"/>
              </a:ext>
            </a:extLst>
          </p:cNvPr>
          <p:cNvGrpSpPr/>
          <p:nvPr/>
        </p:nvGrpSpPr>
        <p:grpSpPr>
          <a:xfrm>
            <a:off x="4731727" y="2881457"/>
            <a:ext cx="2060202" cy="371914"/>
            <a:chOff x="4538972" y="3681347"/>
            <a:chExt cx="2060202" cy="371914"/>
          </a:xfrm>
        </p:grpSpPr>
        <p:sp>
          <p:nvSpPr>
            <p:cNvPr id="87" name="textruta 86">
              <a:extLst>
                <a:ext uri="{FF2B5EF4-FFF2-40B4-BE49-F238E27FC236}">
                  <a16:creationId xmlns:a16="http://schemas.microsoft.com/office/drawing/2014/main" id="{DECF5B76-F2DE-B741-94CF-0FA5E99D664F}"/>
                </a:ext>
              </a:extLst>
            </p:cNvPr>
            <p:cNvSpPr txBox="1"/>
            <p:nvPr/>
          </p:nvSpPr>
          <p:spPr>
            <a:xfrm>
              <a:off x="5924349" y="3681347"/>
              <a:ext cx="674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88" name="textruta 9">
              <a:extLst>
                <a:ext uri="{FF2B5EF4-FFF2-40B4-BE49-F238E27FC236}">
                  <a16:creationId xmlns:a16="http://schemas.microsoft.com/office/drawing/2014/main" id="{2A283608-2842-D445-B799-D2513AD4D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8972" y="3683929"/>
              <a:ext cx="1547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7x </a:t>
              </a:r>
              <a:r>
                <a:rPr lang="sv-SE" sz="1800" dirty="0"/>
                <a:t>– </a:t>
              </a:r>
              <a:r>
                <a:rPr lang="sv-SE" sz="1800" dirty="0">
                  <a:latin typeface="Bradley Hand" pitchFamily="2" charset="77"/>
                </a:rPr>
                <a:t>(2x</a:t>
              </a:r>
              <a:r>
                <a:rPr lang="sv-SE" sz="1800" dirty="0">
                  <a:cs typeface="Bradley Hand Bold"/>
                </a:rPr>
                <a:t> +</a:t>
              </a:r>
              <a:r>
                <a:rPr lang="sv-SE" sz="1800" dirty="0">
                  <a:latin typeface="Bradley Hand" pitchFamily="2" charset="77"/>
                </a:rPr>
                <a:t> 2)</a:t>
              </a:r>
            </a:p>
          </p:txBody>
        </p:sp>
      </p:grpSp>
      <p:grpSp>
        <p:nvGrpSpPr>
          <p:cNvPr id="89" name="Grupp 88">
            <a:extLst>
              <a:ext uri="{FF2B5EF4-FFF2-40B4-BE49-F238E27FC236}">
                <a16:creationId xmlns:a16="http://schemas.microsoft.com/office/drawing/2014/main" id="{37FB3E65-E55D-A645-8CAD-41E5C191C04B}"/>
              </a:ext>
            </a:extLst>
          </p:cNvPr>
          <p:cNvGrpSpPr/>
          <p:nvPr/>
        </p:nvGrpSpPr>
        <p:grpSpPr>
          <a:xfrm>
            <a:off x="4925897" y="3367606"/>
            <a:ext cx="1920975" cy="375406"/>
            <a:chOff x="4661860" y="3678765"/>
            <a:chExt cx="1920975" cy="375406"/>
          </a:xfrm>
        </p:grpSpPr>
        <p:sp>
          <p:nvSpPr>
            <p:cNvPr id="90" name="textruta 89">
              <a:extLst>
                <a:ext uri="{FF2B5EF4-FFF2-40B4-BE49-F238E27FC236}">
                  <a16:creationId xmlns:a16="http://schemas.microsoft.com/office/drawing/2014/main" id="{8EDE0600-D477-6D40-84FE-89439C68411E}"/>
                </a:ext>
              </a:extLst>
            </p:cNvPr>
            <p:cNvSpPr txBox="1"/>
            <p:nvPr/>
          </p:nvSpPr>
          <p:spPr>
            <a:xfrm>
              <a:off x="5908010" y="3684839"/>
              <a:ext cx="674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91" name="textruta 9">
              <a:extLst>
                <a:ext uri="{FF2B5EF4-FFF2-40B4-BE49-F238E27FC236}">
                  <a16:creationId xmlns:a16="http://schemas.microsoft.com/office/drawing/2014/main" id="{9A704D56-47D5-E147-964C-21E09E75F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860" y="3678765"/>
              <a:ext cx="1547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7x </a:t>
              </a:r>
              <a:r>
                <a:rPr lang="sv-SE" sz="1800" dirty="0"/>
                <a:t>– </a:t>
              </a:r>
              <a:r>
                <a:rPr lang="sv-SE" sz="1800" dirty="0">
                  <a:latin typeface="Bradley Hand" pitchFamily="2" charset="77"/>
                </a:rPr>
                <a:t>2x</a:t>
              </a:r>
              <a:r>
                <a:rPr lang="sv-SE" sz="1800" dirty="0">
                  <a:cs typeface="Bradley Hand Bold"/>
                </a:rPr>
                <a:t> </a:t>
              </a:r>
              <a:r>
                <a:rPr lang="sv-SE" sz="1800" dirty="0"/>
                <a:t>–</a:t>
              </a:r>
              <a:r>
                <a:rPr lang="sv-SE" sz="1800" dirty="0">
                  <a:latin typeface="Bradley Hand" pitchFamily="2" charset="77"/>
                </a:rPr>
                <a:t> 2</a:t>
              </a:r>
            </a:p>
          </p:txBody>
        </p:sp>
      </p:grpSp>
      <p:grpSp>
        <p:nvGrpSpPr>
          <p:cNvPr id="92" name="Grupp 91">
            <a:extLst>
              <a:ext uri="{FF2B5EF4-FFF2-40B4-BE49-F238E27FC236}">
                <a16:creationId xmlns:a16="http://schemas.microsoft.com/office/drawing/2014/main" id="{77EC586E-9CD4-A647-8922-A61F539070E6}"/>
              </a:ext>
            </a:extLst>
          </p:cNvPr>
          <p:cNvGrpSpPr/>
          <p:nvPr/>
        </p:nvGrpSpPr>
        <p:grpSpPr>
          <a:xfrm>
            <a:off x="5461689" y="3756191"/>
            <a:ext cx="1393818" cy="375406"/>
            <a:chOff x="5189017" y="3678765"/>
            <a:chExt cx="1393818" cy="375406"/>
          </a:xfrm>
        </p:grpSpPr>
        <p:sp>
          <p:nvSpPr>
            <p:cNvPr id="93" name="textruta 92">
              <a:extLst>
                <a:ext uri="{FF2B5EF4-FFF2-40B4-BE49-F238E27FC236}">
                  <a16:creationId xmlns:a16="http://schemas.microsoft.com/office/drawing/2014/main" id="{2260FB10-3886-4146-9D0C-366080CC24F3}"/>
                </a:ext>
              </a:extLst>
            </p:cNvPr>
            <p:cNvSpPr txBox="1"/>
            <p:nvPr/>
          </p:nvSpPr>
          <p:spPr>
            <a:xfrm>
              <a:off x="5908010" y="3684839"/>
              <a:ext cx="674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94" name="textruta 9">
              <a:extLst>
                <a:ext uri="{FF2B5EF4-FFF2-40B4-BE49-F238E27FC236}">
                  <a16:creationId xmlns:a16="http://schemas.microsoft.com/office/drawing/2014/main" id="{52506877-1A1B-E646-87E7-21DD260F4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9017" y="3678765"/>
              <a:ext cx="9518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5x</a:t>
              </a:r>
              <a:r>
                <a:rPr lang="sv-SE" sz="1800" dirty="0">
                  <a:cs typeface="Bradley Hand Bold"/>
                </a:rPr>
                <a:t> </a:t>
              </a:r>
              <a:r>
                <a:rPr lang="sv-SE" sz="1800" dirty="0"/>
                <a:t>–</a:t>
              </a:r>
              <a:r>
                <a:rPr lang="sv-SE" sz="1800" dirty="0">
                  <a:latin typeface="Bradley Hand" pitchFamily="2" charset="77"/>
                </a:rPr>
                <a:t> 2</a:t>
              </a:r>
            </a:p>
          </p:txBody>
        </p:sp>
      </p:grpSp>
      <p:grpSp>
        <p:nvGrpSpPr>
          <p:cNvPr id="95" name="Grupp 94">
            <a:extLst>
              <a:ext uri="{FF2B5EF4-FFF2-40B4-BE49-F238E27FC236}">
                <a16:creationId xmlns:a16="http://schemas.microsoft.com/office/drawing/2014/main" id="{C5DFBE17-1556-6848-87F8-6C100A342A85}"/>
              </a:ext>
            </a:extLst>
          </p:cNvPr>
          <p:cNvGrpSpPr/>
          <p:nvPr/>
        </p:nvGrpSpPr>
        <p:grpSpPr>
          <a:xfrm>
            <a:off x="5079932" y="4125523"/>
            <a:ext cx="2112379" cy="380445"/>
            <a:chOff x="4801521" y="3673726"/>
            <a:chExt cx="2112379" cy="380445"/>
          </a:xfrm>
        </p:grpSpPr>
        <p:sp>
          <p:nvSpPr>
            <p:cNvPr id="96" name="textruta 95">
              <a:extLst>
                <a:ext uri="{FF2B5EF4-FFF2-40B4-BE49-F238E27FC236}">
                  <a16:creationId xmlns:a16="http://schemas.microsoft.com/office/drawing/2014/main" id="{9A85D33D-3DC3-C644-9682-037CF1C6AAC5}"/>
                </a:ext>
              </a:extLst>
            </p:cNvPr>
            <p:cNvSpPr txBox="1"/>
            <p:nvPr/>
          </p:nvSpPr>
          <p:spPr>
            <a:xfrm>
              <a:off x="5908010" y="3684839"/>
              <a:ext cx="1005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10 </a:t>
              </a:r>
              <a:r>
                <a:rPr lang="de-DE" dirty="0">
                  <a:solidFill>
                    <a:srgbClr val="C00000"/>
                  </a:solidFill>
                </a:rPr>
                <a:t>+</a:t>
              </a:r>
              <a:r>
                <a:rPr lang="sv-SE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 2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97" name="textruta 9">
              <a:extLst>
                <a:ext uri="{FF2B5EF4-FFF2-40B4-BE49-F238E27FC236}">
                  <a16:creationId xmlns:a16="http://schemas.microsoft.com/office/drawing/2014/main" id="{1B1FE4AA-4E5A-BD4E-A248-8E235591B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1521" y="3673726"/>
              <a:ext cx="12533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5x</a:t>
              </a:r>
              <a:r>
                <a:rPr lang="sv-SE" sz="1800" dirty="0">
                  <a:cs typeface="Bradley Hand Bold"/>
                </a:rPr>
                <a:t> </a:t>
              </a:r>
              <a:r>
                <a:rPr lang="sv-SE" sz="1800" dirty="0"/>
                <a:t>–</a:t>
              </a:r>
              <a:r>
                <a:rPr lang="sv-SE" sz="1800" dirty="0">
                  <a:latin typeface="Bradley Hand" pitchFamily="2" charset="77"/>
                </a:rPr>
                <a:t> 2 </a:t>
              </a:r>
              <a:r>
                <a:rPr lang="de-DE" sz="1800" dirty="0">
                  <a:solidFill>
                    <a:srgbClr val="C00000"/>
                  </a:solidFill>
                </a:rPr>
                <a:t>+</a:t>
              </a:r>
              <a:r>
                <a:rPr lang="sv-SE" sz="1800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 2</a:t>
              </a:r>
              <a:endParaRPr lang="sv-SE" sz="1800" dirty="0">
                <a:latin typeface="Bradley Hand" pitchFamily="2" charset="77"/>
              </a:endParaRPr>
            </a:p>
          </p:txBody>
        </p:sp>
      </p:grpSp>
      <p:sp>
        <p:nvSpPr>
          <p:cNvPr id="98" name="textruta 97">
            <a:extLst>
              <a:ext uri="{FF2B5EF4-FFF2-40B4-BE49-F238E27FC236}">
                <a16:creationId xmlns:a16="http://schemas.microsoft.com/office/drawing/2014/main" id="{B1450469-1EBA-034A-8093-A57CEB756280}"/>
              </a:ext>
            </a:extLst>
          </p:cNvPr>
          <p:cNvSpPr txBox="1"/>
          <p:nvPr/>
        </p:nvSpPr>
        <p:spPr>
          <a:xfrm>
            <a:off x="5884326" y="4494855"/>
            <a:ext cx="105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5x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12</a:t>
            </a:r>
          </a:p>
        </p:txBody>
      </p:sp>
      <p:grpSp>
        <p:nvGrpSpPr>
          <p:cNvPr id="99" name="Grupp 98">
            <a:extLst>
              <a:ext uri="{FF2B5EF4-FFF2-40B4-BE49-F238E27FC236}">
                <a16:creationId xmlns:a16="http://schemas.microsoft.com/office/drawing/2014/main" id="{E1963EB2-BF5A-7749-8851-C08742671A9A}"/>
              </a:ext>
            </a:extLst>
          </p:cNvPr>
          <p:cNvGrpSpPr/>
          <p:nvPr/>
        </p:nvGrpSpPr>
        <p:grpSpPr>
          <a:xfrm>
            <a:off x="5853366" y="4824829"/>
            <a:ext cx="965849" cy="587284"/>
            <a:chOff x="2883633" y="4434486"/>
            <a:chExt cx="965849" cy="587284"/>
          </a:xfrm>
        </p:grpSpPr>
        <p:grpSp>
          <p:nvGrpSpPr>
            <p:cNvPr id="100" name="Grupp 99">
              <a:extLst>
                <a:ext uri="{FF2B5EF4-FFF2-40B4-BE49-F238E27FC236}">
                  <a16:creationId xmlns:a16="http://schemas.microsoft.com/office/drawing/2014/main" id="{2B80D602-812D-7A4B-931D-3C71E26692CF}"/>
                </a:ext>
              </a:extLst>
            </p:cNvPr>
            <p:cNvGrpSpPr/>
            <p:nvPr/>
          </p:nvGrpSpPr>
          <p:grpSpPr>
            <a:xfrm>
              <a:off x="2883633" y="4434486"/>
              <a:ext cx="965849" cy="587284"/>
              <a:chOff x="5168279" y="3626963"/>
              <a:chExt cx="965849" cy="587284"/>
            </a:xfrm>
          </p:grpSpPr>
          <p:grpSp>
            <p:nvGrpSpPr>
              <p:cNvPr id="103" name="Grupp 102">
                <a:extLst>
                  <a:ext uri="{FF2B5EF4-FFF2-40B4-BE49-F238E27FC236}">
                    <a16:creationId xmlns:a16="http://schemas.microsoft.com/office/drawing/2014/main" id="{E0098EF1-D718-8A4D-BD1C-7AEE9FC9DC68}"/>
                  </a:ext>
                </a:extLst>
              </p:cNvPr>
              <p:cNvGrpSpPr/>
              <p:nvPr/>
            </p:nvGrpSpPr>
            <p:grpSpPr>
              <a:xfrm>
                <a:off x="5168279" y="3626963"/>
                <a:ext cx="716650" cy="587284"/>
                <a:chOff x="1021845" y="2981401"/>
                <a:chExt cx="716650" cy="587284"/>
              </a:xfrm>
            </p:grpSpPr>
            <p:grpSp>
              <p:nvGrpSpPr>
                <p:cNvPr id="105" name="Grupp 104">
                  <a:extLst>
                    <a:ext uri="{FF2B5EF4-FFF2-40B4-BE49-F238E27FC236}">
                      <a16:creationId xmlns:a16="http://schemas.microsoft.com/office/drawing/2014/main" id="{D1DDACB9-7925-024C-B884-9DD5453562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1845" y="2981401"/>
                  <a:ext cx="436338" cy="587284"/>
                  <a:chOff x="3747382" y="1919716"/>
                  <a:chExt cx="436338" cy="587449"/>
                </a:xfrm>
              </p:grpSpPr>
              <p:sp>
                <p:nvSpPr>
                  <p:cNvPr id="107" name="textruta 8">
                    <a:extLst>
                      <a:ext uri="{FF2B5EF4-FFF2-40B4-BE49-F238E27FC236}">
                        <a16:creationId xmlns:a16="http://schemas.microsoft.com/office/drawing/2014/main" id="{AE20513E-17BA-E644-9AA9-AC94DA06D0F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7382" y="1919716"/>
                    <a:ext cx="436338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5x</a:t>
                    </a:r>
                  </a:p>
                </p:txBody>
              </p:sp>
              <p:sp>
                <p:nvSpPr>
                  <p:cNvPr id="108" name="textruta 9">
                    <a:extLst>
                      <a:ext uri="{FF2B5EF4-FFF2-40B4-BE49-F238E27FC236}">
                        <a16:creationId xmlns:a16="http://schemas.microsoft.com/office/drawing/2014/main" id="{64E6F1C1-5115-7046-B7C0-581288C2D73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3467" y="2137729"/>
                    <a:ext cx="325730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solidFill>
                          <a:srgbClr val="C00000"/>
                        </a:solidFill>
                        <a:latin typeface="Bradley Hand Bold"/>
                        <a:cs typeface="Bradley Hand Bold"/>
                      </a:rPr>
                      <a:t>5</a:t>
                    </a:r>
                  </a:p>
                </p:txBody>
              </p:sp>
              <p:cxnSp>
                <p:nvCxnSpPr>
                  <p:cNvPr id="109" name="Rak 108">
                    <a:extLst>
                      <a:ext uri="{FF2B5EF4-FFF2-40B4-BE49-F238E27FC236}">
                        <a16:creationId xmlns:a16="http://schemas.microsoft.com/office/drawing/2014/main" id="{8029336C-D35A-2948-BA4C-E696C55074D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815931" y="2203777"/>
                    <a:ext cx="298484" cy="1"/>
                  </a:xfrm>
                  <a:prstGeom prst="line">
                    <a:avLst/>
                  </a:prstGeom>
                  <a:ln w="9525" cmpd="sng">
                    <a:solidFill>
                      <a:srgbClr val="C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ruta 105">
                  <a:extLst>
                    <a:ext uri="{FF2B5EF4-FFF2-40B4-BE49-F238E27FC236}">
                      <a16:creationId xmlns:a16="http://schemas.microsoft.com/office/drawing/2014/main" id="{E53DE8E6-FBAD-B84D-8C47-65C6EE57D7DC}"/>
                    </a:ext>
                  </a:extLst>
                </p:cNvPr>
                <p:cNvSpPr txBox="1"/>
                <p:nvPr/>
              </p:nvSpPr>
              <p:spPr>
                <a:xfrm>
                  <a:off x="1298101" y="3085130"/>
                  <a:ext cx="440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dirty="0">
                      <a:cs typeface="Bradley Hand Bold"/>
                    </a:rPr>
                    <a:t>=</a:t>
                  </a:r>
                </a:p>
              </p:txBody>
            </p:sp>
          </p:grpSp>
          <p:sp>
            <p:nvSpPr>
              <p:cNvPr id="104" name="textruta 9">
                <a:extLst>
                  <a:ext uri="{FF2B5EF4-FFF2-40B4-BE49-F238E27FC236}">
                    <a16:creationId xmlns:a16="http://schemas.microsoft.com/office/drawing/2014/main" id="{8DEA3945-7F9E-3149-A9F2-780F57C384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4052" y="3631684"/>
                <a:ext cx="51007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12</a:t>
                </a:r>
              </a:p>
            </p:txBody>
          </p:sp>
        </p:grpSp>
        <p:sp>
          <p:nvSpPr>
            <p:cNvPr id="101" name="textruta 9">
              <a:extLst>
                <a:ext uri="{FF2B5EF4-FFF2-40B4-BE49-F238E27FC236}">
                  <a16:creationId xmlns:a16="http://schemas.microsoft.com/office/drawing/2014/main" id="{F76A8C35-276C-1A40-AE05-FC6D0BCD0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2767" y="4647239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5</a:t>
              </a:r>
            </a:p>
          </p:txBody>
        </p:sp>
        <p:cxnSp>
          <p:nvCxnSpPr>
            <p:cNvPr id="102" name="Rak 101">
              <a:extLst>
                <a:ext uri="{FF2B5EF4-FFF2-40B4-BE49-F238E27FC236}">
                  <a16:creationId xmlns:a16="http://schemas.microsoft.com/office/drawing/2014/main" id="{D54BD163-63FD-4D48-B5CF-CCD3D9A6901C}"/>
                </a:ext>
              </a:extLst>
            </p:cNvPr>
            <p:cNvCxnSpPr/>
            <p:nvPr/>
          </p:nvCxnSpPr>
          <p:spPr bwMode="auto">
            <a:xfrm flipV="1">
              <a:off x="3456936" y="4718467"/>
              <a:ext cx="298484" cy="1"/>
            </a:xfrm>
            <a:prstGeom prst="line">
              <a:avLst/>
            </a:prstGeom>
            <a:ln w="9525" cmpd="sng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ruta 109">
            <a:extLst>
              <a:ext uri="{FF2B5EF4-FFF2-40B4-BE49-F238E27FC236}">
                <a16:creationId xmlns:a16="http://schemas.microsoft.com/office/drawing/2014/main" id="{4D653A3B-CFD8-E045-BE3F-F074FDB0F7FF}"/>
              </a:ext>
            </a:extLst>
          </p:cNvPr>
          <p:cNvSpPr txBox="1"/>
          <p:nvPr/>
        </p:nvSpPr>
        <p:spPr>
          <a:xfrm>
            <a:off x="6025372" y="5333394"/>
            <a:ext cx="105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2,4</a:t>
            </a:r>
          </a:p>
        </p:txBody>
      </p:sp>
      <p:sp>
        <p:nvSpPr>
          <p:cNvPr id="116" name="Rektangel 115">
            <a:extLst>
              <a:ext uri="{FF2B5EF4-FFF2-40B4-BE49-F238E27FC236}">
                <a16:creationId xmlns:a16="http://schemas.microsoft.com/office/drawing/2014/main" id="{C3E0F78A-B6B7-5C4E-8791-5A936A72AB0C}"/>
              </a:ext>
            </a:extLst>
          </p:cNvPr>
          <p:cNvSpPr/>
          <p:nvPr/>
        </p:nvSpPr>
        <p:spPr>
          <a:xfrm>
            <a:off x="8651630" y="180611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grpSp>
        <p:nvGrpSpPr>
          <p:cNvPr id="118" name="Grupp 117">
            <a:extLst>
              <a:ext uri="{FF2B5EF4-FFF2-40B4-BE49-F238E27FC236}">
                <a16:creationId xmlns:a16="http://schemas.microsoft.com/office/drawing/2014/main" id="{8BF408D5-C90F-C841-9B24-A01652106C3E}"/>
              </a:ext>
            </a:extLst>
          </p:cNvPr>
          <p:cNvGrpSpPr/>
          <p:nvPr/>
        </p:nvGrpSpPr>
        <p:grpSpPr>
          <a:xfrm>
            <a:off x="9308131" y="1694950"/>
            <a:ext cx="2294559" cy="615226"/>
            <a:chOff x="4769221" y="3876989"/>
            <a:chExt cx="2294559" cy="615226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CB368992-8A4E-2145-8BA6-23790B215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9221" y="3876989"/>
              <a:ext cx="928459" cy="615226"/>
              <a:chOff x="3732987" y="1909813"/>
              <a:chExt cx="928459" cy="615401"/>
            </a:xfrm>
          </p:grpSpPr>
          <p:sp>
            <p:nvSpPr>
              <p:cNvPr id="127" name="textruta 8">
                <a:extLst>
                  <a:ext uri="{FF2B5EF4-FFF2-40B4-BE49-F238E27FC236}">
                    <a16:creationId xmlns:a16="http://schemas.microsoft.com/office/drawing/2014/main" id="{9C185024-BDFD-4549-8840-15C15282C5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2987" y="1909813"/>
                <a:ext cx="928459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 7</a:t>
                </a:r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·</a:t>
                </a:r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 2,4</a:t>
                </a:r>
                <a:endParaRPr lang="sv-SE" sz="1800" dirty="0">
                  <a:latin typeface="Bradley Hand" pitchFamily="2" charset="77"/>
                  <a:cs typeface="Bradley Hand Bold"/>
                </a:endParaRPr>
              </a:p>
            </p:txBody>
          </p:sp>
          <p:sp>
            <p:nvSpPr>
              <p:cNvPr id="128" name="textruta 9">
                <a:extLst>
                  <a:ext uri="{FF2B5EF4-FFF2-40B4-BE49-F238E27FC236}">
                    <a16:creationId xmlns:a16="http://schemas.microsoft.com/office/drawing/2014/main" id="{F26EC639-960A-644B-BA0A-928C3551BF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1544" y="2155777"/>
                <a:ext cx="431528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10</a:t>
                </a:r>
              </a:p>
            </p:txBody>
          </p:sp>
          <p:cxnSp>
            <p:nvCxnSpPr>
              <p:cNvPr id="129" name="Rak 128">
                <a:extLst>
                  <a:ext uri="{FF2B5EF4-FFF2-40B4-BE49-F238E27FC236}">
                    <a16:creationId xmlns:a16="http://schemas.microsoft.com/office/drawing/2014/main" id="{3E1548D9-9092-2C40-8731-8F10C64E0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8997" y="2213215"/>
                <a:ext cx="768815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extruta 119">
              <a:extLst>
                <a:ext uri="{FF2B5EF4-FFF2-40B4-BE49-F238E27FC236}">
                  <a16:creationId xmlns:a16="http://schemas.microsoft.com/office/drawing/2014/main" id="{47D423F8-8266-144C-8B5C-27D3424E12E5}"/>
                </a:ext>
              </a:extLst>
            </p:cNvPr>
            <p:cNvSpPr txBox="1"/>
            <p:nvPr/>
          </p:nvSpPr>
          <p:spPr>
            <a:xfrm>
              <a:off x="6623386" y="3988149"/>
              <a:ext cx="440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  <p:grpSp>
          <p:nvGrpSpPr>
            <p:cNvPr id="122" name="Grupp 121">
              <a:extLst>
                <a:ext uri="{FF2B5EF4-FFF2-40B4-BE49-F238E27FC236}">
                  <a16:creationId xmlns:a16="http://schemas.microsoft.com/office/drawing/2014/main" id="{E477DB5B-7734-8A4C-A09D-BEDB097D86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11289" y="3876989"/>
              <a:ext cx="1064918" cy="609752"/>
              <a:chOff x="3879066" y="1931274"/>
              <a:chExt cx="1064918" cy="609922"/>
            </a:xfrm>
          </p:grpSpPr>
          <p:sp>
            <p:nvSpPr>
              <p:cNvPr id="124" name="textruta 8">
                <a:extLst>
                  <a:ext uri="{FF2B5EF4-FFF2-40B4-BE49-F238E27FC236}">
                    <a16:creationId xmlns:a16="http://schemas.microsoft.com/office/drawing/2014/main" id="{5749D0A9-EF89-F34E-9F83-46DAFEE8BE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9066" y="1931274"/>
                <a:ext cx="1064918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2,4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sz="1800" dirty="0">
                    <a:cs typeface="Bradley Hand Bold"/>
                  </a:rPr>
                  <a:t>+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 1 </a:t>
                </a:r>
              </a:p>
            </p:txBody>
          </p:sp>
          <p:sp>
            <p:nvSpPr>
              <p:cNvPr id="125" name="textruta 9">
                <a:extLst>
                  <a:ext uri="{FF2B5EF4-FFF2-40B4-BE49-F238E27FC236}">
                    <a16:creationId xmlns:a16="http://schemas.microsoft.com/office/drawing/2014/main" id="{E3A64F83-D353-AE42-A902-9F15D66511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6172" y="2171760"/>
                <a:ext cx="32573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5</a:t>
                </a:r>
              </a:p>
            </p:txBody>
          </p:sp>
          <p:cxnSp>
            <p:nvCxnSpPr>
              <p:cNvPr id="126" name="Rak 125">
                <a:extLst>
                  <a:ext uri="{FF2B5EF4-FFF2-40B4-BE49-F238E27FC236}">
                    <a16:creationId xmlns:a16="http://schemas.microsoft.com/office/drawing/2014/main" id="{9A1FBEEA-EB45-B94A-88C3-6234274D22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13262" y="2242650"/>
                <a:ext cx="718585" cy="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textruta 122">
              <a:extLst>
                <a:ext uri="{FF2B5EF4-FFF2-40B4-BE49-F238E27FC236}">
                  <a16:creationId xmlns:a16="http://schemas.microsoft.com/office/drawing/2014/main" id="{F8FA4784-AE2A-F64F-B820-7126712B9EE9}"/>
                </a:ext>
              </a:extLst>
            </p:cNvPr>
            <p:cNvSpPr txBox="1"/>
            <p:nvPr/>
          </p:nvSpPr>
          <p:spPr>
            <a:xfrm>
              <a:off x="5572995" y="4008790"/>
              <a:ext cx="406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–</a:t>
              </a:r>
              <a:r>
                <a:rPr lang="sv-SE" dirty="0">
                  <a:latin typeface="Bradley Hand" pitchFamily="2" charset="77"/>
                  <a:cs typeface="Bradley Hand Bold"/>
                </a:rPr>
                <a:t> </a:t>
              </a:r>
            </a:p>
          </p:txBody>
        </p:sp>
      </p:grpSp>
      <p:sp>
        <p:nvSpPr>
          <p:cNvPr id="137" name="textruta 9">
            <a:extLst>
              <a:ext uri="{FF2B5EF4-FFF2-40B4-BE49-F238E27FC236}">
                <a16:creationId xmlns:a16="http://schemas.microsoft.com/office/drawing/2014/main" id="{E361F30C-BDC4-6B42-8A58-84A7A182B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7655" y="2335649"/>
            <a:ext cx="19153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 </a:t>
            </a:r>
            <a:r>
              <a:rPr lang="sv-SE" sz="1800" dirty="0">
                <a:cs typeface="Bradley Hand Bold"/>
              </a:rPr>
              <a:t>=  </a:t>
            </a:r>
            <a:r>
              <a:rPr lang="sv-SE" sz="1800" dirty="0">
                <a:latin typeface="Bradley Hand Bold"/>
                <a:cs typeface="Bradley Hand Bold"/>
              </a:rPr>
              <a:t>1,68 </a:t>
            </a:r>
            <a:r>
              <a:rPr lang="de-DE" sz="1800" dirty="0"/>
              <a:t>– </a:t>
            </a:r>
            <a:r>
              <a:rPr lang="sv-SE" sz="1800" dirty="0">
                <a:latin typeface="Bradley Hand Bold"/>
                <a:cs typeface="Bradley Hand Bold"/>
              </a:rPr>
              <a:t>0,68 </a:t>
            </a:r>
            <a:r>
              <a:rPr lang="sv-SE" sz="1800" dirty="0">
                <a:cs typeface="Bradley Hand Bold"/>
              </a:rPr>
              <a:t>=</a:t>
            </a:r>
            <a:r>
              <a:rPr lang="sv-SE" sz="1800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139" name="textruta 138">
            <a:extLst>
              <a:ext uri="{FF2B5EF4-FFF2-40B4-BE49-F238E27FC236}">
                <a16:creationId xmlns:a16="http://schemas.microsoft.com/office/drawing/2014/main" id="{3B992580-A180-A147-9EFF-11BEE1AACAAB}"/>
              </a:ext>
            </a:extLst>
          </p:cNvPr>
          <p:cNvSpPr txBox="1"/>
          <p:nvPr/>
        </p:nvSpPr>
        <p:spPr>
          <a:xfrm>
            <a:off x="8688310" y="3255830"/>
            <a:ext cx="13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grpSp>
        <p:nvGrpSpPr>
          <p:cNvPr id="143" name="Grupp 142">
            <a:extLst>
              <a:ext uri="{FF2B5EF4-FFF2-40B4-BE49-F238E27FC236}">
                <a16:creationId xmlns:a16="http://schemas.microsoft.com/office/drawing/2014/main" id="{A50970BA-1D44-0940-B8E7-65F4BC12F42E}"/>
              </a:ext>
            </a:extLst>
          </p:cNvPr>
          <p:cNvGrpSpPr/>
          <p:nvPr/>
        </p:nvGrpSpPr>
        <p:grpSpPr>
          <a:xfrm>
            <a:off x="8688310" y="2820337"/>
            <a:ext cx="1172005" cy="374266"/>
            <a:chOff x="7146291" y="3156976"/>
            <a:chExt cx="1172005" cy="374266"/>
          </a:xfrm>
        </p:grpSpPr>
        <p:sp>
          <p:nvSpPr>
            <p:cNvPr id="138" name="Rektangel 137">
              <a:extLst>
                <a:ext uri="{FF2B5EF4-FFF2-40B4-BE49-F238E27FC236}">
                  <a16:creationId xmlns:a16="http://schemas.microsoft.com/office/drawing/2014/main" id="{5BC66638-662C-254F-9634-B147C4E92082}"/>
                </a:ext>
              </a:extLst>
            </p:cNvPr>
            <p:cNvSpPr/>
            <p:nvPr/>
          </p:nvSpPr>
          <p:spPr>
            <a:xfrm>
              <a:off x="7146291" y="3161910"/>
              <a:ext cx="8627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H.L. </a:t>
              </a:r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</a:p>
          </p:txBody>
        </p:sp>
        <p:sp>
          <p:nvSpPr>
            <p:cNvPr id="140" name="textruta 9">
              <a:extLst>
                <a:ext uri="{FF2B5EF4-FFF2-40B4-BE49-F238E27FC236}">
                  <a16:creationId xmlns:a16="http://schemas.microsoft.com/office/drawing/2014/main" id="{B5D9B472-25BF-F74B-B196-7F5C2EA875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8246" y="3156976"/>
              <a:ext cx="4900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1</a:t>
              </a:r>
            </a:p>
          </p:txBody>
        </p:sp>
      </p:grpSp>
      <p:sp>
        <p:nvSpPr>
          <p:cNvPr id="141" name="textruta 9">
            <a:extLst>
              <a:ext uri="{FF2B5EF4-FFF2-40B4-BE49-F238E27FC236}">
                <a16:creationId xmlns:a16="http://schemas.microsoft.com/office/drawing/2014/main" id="{216738DC-99CA-CC4D-81B9-23AB2626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8010" y="2328020"/>
            <a:ext cx="49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1</a:t>
            </a:r>
          </a:p>
        </p:txBody>
      </p:sp>
      <p:sp>
        <p:nvSpPr>
          <p:cNvPr id="142" name="textruta 141">
            <a:extLst>
              <a:ext uri="{FF2B5EF4-FFF2-40B4-BE49-F238E27FC236}">
                <a16:creationId xmlns:a16="http://schemas.microsoft.com/office/drawing/2014/main" id="{014DDEFB-C212-FB4C-A933-75CC6970A52A}"/>
              </a:ext>
            </a:extLst>
          </p:cNvPr>
          <p:cNvSpPr txBox="1"/>
          <p:nvPr/>
        </p:nvSpPr>
        <p:spPr>
          <a:xfrm>
            <a:off x="5390917" y="6160820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 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2,4</a:t>
            </a:r>
            <a:endParaRPr lang="sv-SE" u="sng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4442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3" grpId="0"/>
      <p:bldP spid="67" grpId="0"/>
      <p:bldP spid="68" grpId="0"/>
      <p:bldP spid="71" grpId="0"/>
      <p:bldP spid="72" grpId="0"/>
      <p:bldP spid="73" grpId="0"/>
      <p:bldP spid="74" grpId="0"/>
      <p:bldP spid="75" grpId="0"/>
      <p:bldP spid="76" grpId="0"/>
      <p:bldP spid="80" grpId="0"/>
      <p:bldP spid="81" grpId="0" animBg="1"/>
      <p:bldP spid="82" grpId="0" animBg="1"/>
      <p:bldP spid="98" grpId="0"/>
      <p:bldP spid="110" grpId="0"/>
      <p:bldP spid="116" grpId="0"/>
      <p:bldP spid="137" grpId="0"/>
      <p:bldP spid="139" grpId="0"/>
      <p:bldP spid="141" grpId="0"/>
      <p:bldP spid="1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4EA5BA5-5F91-2143-BE8A-83335222DE4D}"/>
              </a:ext>
            </a:extLst>
          </p:cNvPr>
          <p:cNvSpPr txBox="1"/>
          <p:nvPr/>
        </p:nvSpPr>
        <p:spPr>
          <a:xfrm>
            <a:off x="1081422" y="635077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87EFC5D-2987-7543-8484-6CEAB0EE261B}"/>
              </a:ext>
            </a:extLst>
          </p:cNvPr>
          <p:cNvSpPr/>
          <p:nvPr/>
        </p:nvSpPr>
        <p:spPr>
          <a:xfrm>
            <a:off x="3490843" y="622479"/>
            <a:ext cx="1799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Lös </a:t>
            </a:r>
            <a:r>
              <a:rPr lang="de-DE" dirty="0" err="1"/>
              <a:t>ekvationen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CCE997AF-FC0E-A14B-B214-37D0F3E52BA3}"/>
              </a:ext>
            </a:extLst>
          </p:cNvPr>
          <p:cNvGrpSpPr/>
          <p:nvPr/>
        </p:nvGrpSpPr>
        <p:grpSpPr>
          <a:xfrm>
            <a:off x="4991463" y="496311"/>
            <a:ext cx="1193245" cy="664874"/>
            <a:chOff x="4746906" y="3825152"/>
            <a:chExt cx="1193245" cy="664874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848D3F36-D871-9C4F-8040-42BF79C4B6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6906" y="3825152"/>
              <a:ext cx="668773" cy="664874"/>
              <a:chOff x="3710672" y="1857960"/>
              <a:chExt cx="668773" cy="665063"/>
            </a:xfrm>
          </p:grpSpPr>
          <p:sp>
            <p:nvSpPr>
              <p:cNvPr id="13" name="textruta 8">
                <a:extLst>
                  <a:ext uri="{FF2B5EF4-FFF2-40B4-BE49-F238E27FC236}">
                    <a16:creationId xmlns:a16="http://schemas.microsoft.com/office/drawing/2014/main" id="{AD81B53F-7C6C-D448-9F7F-F0DF591633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8519" y="1857960"/>
                <a:ext cx="295274" cy="400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i="1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x</a:t>
                </a:r>
              </a:p>
            </p:txBody>
          </p:sp>
          <p:sp>
            <p:nvSpPr>
              <p:cNvPr id="14" name="textruta 9">
                <a:extLst>
                  <a:ext uri="{FF2B5EF4-FFF2-40B4-BE49-F238E27FC236}">
                    <a16:creationId xmlns:a16="http://schemas.microsoft.com/office/drawing/2014/main" id="{AF4CE770-8F39-914C-9DC7-5FFE32422E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0672" y="2122799"/>
                <a:ext cx="668773" cy="400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i="1" dirty="0">
                    <a:solidFill>
                      <a:srgbClr val="C00000"/>
                    </a:solidFill>
                    <a:cs typeface="Bradley Hand Bold"/>
                  </a:rPr>
                  <a:t>x </a:t>
                </a:r>
                <a:r>
                  <a:rPr lang="sv-SE" sz="2000" dirty="0">
                    <a:solidFill>
                      <a:srgbClr val="C00000"/>
                    </a:solidFill>
                    <a:cs typeface="Bradley Hand Bold"/>
                  </a:rPr>
                  <a:t>+ 3</a:t>
                </a:r>
                <a:endParaRPr lang="sv-SE" sz="2000" dirty="0">
                  <a:solidFill>
                    <a:srgbClr val="C00000"/>
                  </a:solidFill>
                  <a:latin typeface="+mn-lt"/>
                  <a:cs typeface="Bradley Hand Bold"/>
                </a:endParaRPr>
              </a:p>
            </p:txBody>
          </p:sp>
          <p:cxnSp>
            <p:nvCxnSpPr>
              <p:cNvPr id="15" name="Rak 14">
                <a:extLst>
                  <a:ext uri="{FF2B5EF4-FFF2-40B4-BE49-F238E27FC236}">
                    <a16:creationId xmlns:a16="http://schemas.microsoft.com/office/drawing/2014/main" id="{E5BDFC26-848B-8D47-8F9F-FD4E9E8170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8277" y="2203710"/>
                <a:ext cx="455321" cy="0"/>
              </a:xfrm>
              <a:prstGeom prst="line">
                <a:avLst/>
              </a:prstGeom>
              <a:ln w="19050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E14745AE-7140-4F4A-8B15-5DADFF066A4A}"/>
                </a:ext>
              </a:extLst>
            </p:cNvPr>
            <p:cNvSpPr txBox="1"/>
            <p:nvPr/>
          </p:nvSpPr>
          <p:spPr>
            <a:xfrm>
              <a:off x="5297511" y="3963918"/>
              <a:ext cx="440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C00000"/>
                  </a:solidFill>
                  <a:cs typeface="Bradley Hand Bold"/>
                </a:rPr>
                <a:t>=</a:t>
              </a:r>
            </a:p>
          </p:txBody>
        </p:sp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A51E5D20-DBEB-5646-B0D9-C0752A57C4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8351" y="3842176"/>
              <a:ext cx="401800" cy="647850"/>
              <a:chOff x="3606128" y="1896454"/>
              <a:chExt cx="401800" cy="648032"/>
            </a:xfrm>
          </p:grpSpPr>
          <p:sp>
            <p:nvSpPr>
              <p:cNvPr id="10" name="textruta 8">
                <a:extLst>
                  <a:ext uri="{FF2B5EF4-FFF2-40B4-BE49-F238E27FC236}">
                    <a16:creationId xmlns:a16="http://schemas.microsoft.com/office/drawing/2014/main" id="{B0FBB9A6-D1F4-E647-97AA-E634045AF7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6128" y="1896454"/>
                <a:ext cx="401800" cy="40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4 </a:t>
                </a:r>
                <a:endParaRPr lang="sv-SE" sz="2000" i="1" dirty="0">
                  <a:solidFill>
                    <a:srgbClr val="C00000"/>
                  </a:solidFill>
                  <a:latin typeface="+mn-lt"/>
                  <a:cs typeface="Bradley Hand Bold"/>
                </a:endParaRPr>
              </a:p>
            </p:txBody>
          </p:sp>
          <p:sp>
            <p:nvSpPr>
              <p:cNvPr id="11" name="textruta 9">
                <a:extLst>
                  <a:ext uri="{FF2B5EF4-FFF2-40B4-BE49-F238E27FC236}">
                    <a16:creationId xmlns:a16="http://schemas.microsoft.com/office/drawing/2014/main" id="{8E2AD5A1-727D-E04B-96F6-02290870BF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7812" y="2144263"/>
                <a:ext cx="314510" cy="40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>
                    <a:solidFill>
                      <a:srgbClr val="C00000"/>
                    </a:solidFill>
                    <a:latin typeface="+mn-lt"/>
                    <a:cs typeface="Bradley Hand Bold"/>
                  </a:rPr>
                  <a:t>7</a:t>
                </a:r>
              </a:p>
            </p:txBody>
          </p:sp>
          <p:cxnSp>
            <p:nvCxnSpPr>
              <p:cNvPr id="12" name="Rak 11">
                <a:extLst>
                  <a:ext uri="{FF2B5EF4-FFF2-40B4-BE49-F238E27FC236}">
                    <a16:creationId xmlns:a16="http://schemas.microsoft.com/office/drawing/2014/main" id="{97BC3BA5-5234-E742-A735-0D90B7FDB3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5933" y="2229434"/>
                <a:ext cx="249777" cy="2"/>
              </a:xfrm>
              <a:prstGeom prst="line">
                <a:avLst/>
              </a:prstGeom>
              <a:ln w="19050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upp 17">
            <a:extLst>
              <a:ext uri="{FF2B5EF4-FFF2-40B4-BE49-F238E27FC236}">
                <a16:creationId xmlns:a16="http://schemas.microsoft.com/office/drawing/2014/main" id="{D4894BED-C2D6-3F4F-B2A0-DDCEF9EDE39B}"/>
              </a:ext>
            </a:extLst>
          </p:cNvPr>
          <p:cNvGrpSpPr/>
          <p:nvPr/>
        </p:nvGrpSpPr>
        <p:grpSpPr>
          <a:xfrm>
            <a:off x="4615887" y="1741466"/>
            <a:ext cx="1193227" cy="624948"/>
            <a:chOff x="4746505" y="3853362"/>
            <a:chExt cx="1193227" cy="624948"/>
          </a:xfrm>
        </p:grpSpPr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D35598DC-5270-E14A-B47C-5C09ACCACD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6505" y="3853362"/>
              <a:ext cx="668773" cy="612989"/>
              <a:chOff x="3710271" y="1886177"/>
              <a:chExt cx="668773" cy="613163"/>
            </a:xfrm>
          </p:grpSpPr>
          <p:sp>
            <p:nvSpPr>
              <p:cNvPr id="25" name="textruta 8">
                <a:extLst>
                  <a:ext uri="{FF2B5EF4-FFF2-40B4-BE49-F238E27FC236}">
                    <a16:creationId xmlns:a16="http://schemas.microsoft.com/office/drawing/2014/main" id="{9D0F3B71-B655-3647-9376-E6F130AC0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8029" y="1886177"/>
                <a:ext cx="295274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x</a:t>
                </a:r>
              </a:p>
            </p:txBody>
          </p:sp>
          <p:sp>
            <p:nvSpPr>
              <p:cNvPr id="26" name="textruta 9">
                <a:extLst>
                  <a:ext uri="{FF2B5EF4-FFF2-40B4-BE49-F238E27FC236}">
                    <a16:creationId xmlns:a16="http://schemas.microsoft.com/office/drawing/2014/main" id="{49333FD0-419F-6348-B306-E1D3A447F6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0271" y="2129903"/>
                <a:ext cx="668773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x </a:t>
                </a:r>
                <a:r>
                  <a:rPr lang="sv-SE" sz="1800" dirty="0">
                    <a:latin typeface="+mn-lt"/>
                    <a:cs typeface="Bradley Hand Bold"/>
                  </a:rPr>
                  <a:t>+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 3</a:t>
                </a:r>
              </a:p>
            </p:txBody>
          </p:sp>
          <p:cxnSp>
            <p:nvCxnSpPr>
              <p:cNvPr id="27" name="Rak 26">
                <a:extLst>
                  <a:ext uri="{FF2B5EF4-FFF2-40B4-BE49-F238E27FC236}">
                    <a16:creationId xmlns:a16="http://schemas.microsoft.com/office/drawing/2014/main" id="{676E1924-B7CB-DD49-8EB2-14B30AD521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8277" y="2203710"/>
                <a:ext cx="455321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FE32BF12-D1E5-6247-BFC4-B2F5531BC9C8}"/>
                </a:ext>
              </a:extLst>
            </p:cNvPr>
            <p:cNvSpPr txBox="1"/>
            <p:nvPr/>
          </p:nvSpPr>
          <p:spPr>
            <a:xfrm>
              <a:off x="5280521" y="3986139"/>
              <a:ext cx="440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19D22F85-6C4A-E545-ABC4-E66DF349BC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932" y="3863302"/>
              <a:ext cx="401800" cy="615008"/>
              <a:chOff x="3605709" y="1917584"/>
              <a:chExt cx="401800" cy="615180"/>
            </a:xfrm>
          </p:grpSpPr>
          <p:sp>
            <p:nvSpPr>
              <p:cNvPr id="22" name="textruta 8">
                <a:extLst>
                  <a:ext uri="{FF2B5EF4-FFF2-40B4-BE49-F238E27FC236}">
                    <a16:creationId xmlns:a16="http://schemas.microsoft.com/office/drawing/2014/main" id="{D27A2396-9692-524E-9938-E0FBAB960F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5709" y="1917584"/>
                <a:ext cx="40180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4 </a:t>
                </a:r>
              </a:p>
            </p:txBody>
          </p:sp>
          <p:sp>
            <p:nvSpPr>
              <p:cNvPr id="23" name="textruta 9">
                <a:extLst>
                  <a:ext uri="{FF2B5EF4-FFF2-40B4-BE49-F238E27FC236}">
                    <a16:creationId xmlns:a16="http://schemas.microsoft.com/office/drawing/2014/main" id="{703BB684-2699-6046-8921-E944A9528F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7812" y="2163328"/>
                <a:ext cx="34176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7</a:t>
                </a:r>
              </a:p>
            </p:txBody>
          </p:sp>
          <p:cxnSp>
            <p:nvCxnSpPr>
              <p:cNvPr id="24" name="Rak 23">
                <a:extLst>
                  <a:ext uri="{FF2B5EF4-FFF2-40B4-BE49-F238E27FC236}">
                    <a16:creationId xmlns:a16="http://schemas.microsoft.com/office/drawing/2014/main" id="{7C7AA05B-76A7-1048-AEA8-02A7D8BC0D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5933" y="2229434"/>
                <a:ext cx="249777" cy="2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8" name="Rak pil 27">
            <a:extLst>
              <a:ext uri="{FF2B5EF4-FFF2-40B4-BE49-F238E27FC236}">
                <a16:creationId xmlns:a16="http://schemas.microsoft.com/office/drawing/2014/main" id="{0B43A9B4-9FD1-C742-8B33-597A3103A516}"/>
              </a:ext>
            </a:extLst>
          </p:cNvPr>
          <p:cNvCxnSpPr>
            <a:cxnSpLocks/>
          </p:cNvCxnSpPr>
          <p:nvPr/>
        </p:nvCxnSpPr>
        <p:spPr>
          <a:xfrm flipH="1" flipV="1">
            <a:off x="5109205" y="1930856"/>
            <a:ext cx="366207" cy="256660"/>
          </a:xfrm>
          <a:prstGeom prst="straightConnector1">
            <a:avLst/>
          </a:prstGeom>
          <a:ln w="28575">
            <a:solidFill>
              <a:srgbClr val="8E2503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>
            <a:extLst>
              <a:ext uri="{FF2B5EF4-FFF2-40B4-BE49-F238E27FC236}">
                <a16:creationId xmlns:a16="http://schemas.microsoft.com/office/drawing/2014/main" id="{A3382FF4-91F2-5A43-A0E9-7F4C53938A9A}"/>
              </a:ext>
            </a:extLst>
          </p:cNvPr>
          <p:cNvCxnSpPr>
            <a:cxnSpLocks/>
          </p:cNvCxnSpPr>
          <p:nvPr/>
        </p:nvCxnSpPr>
        <p:spPr>
          <a:xfrm flipV="1">
            <a:off x="5180388" y="1922448"/>
            <a:ext cx="287715" cy="251045"/>
          </a:xfrm>
          <a:prstGeom prst="straightConnector1">
            <a:avLst/>
          </a:prstGeom>
          <a:ln w="28575">
            <a:solidFill>
              <a:srgbClr val="8E2503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03A76642-A1B8-8843-926C-84FF84501745}"/>
              </a:ext>
            </a:extLst>
          </p:cNvPr>
          <p:cNvSpPr txBox="1"/>
          <p:nvPr/>
        </p:nvSpPr>
        <p:spPr>
          <a:xfrm>
            <a:off x="4682493" y="2519860"/>
            <a:ext cx="187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 · 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4(</a:t>
            </a:r>
            <a:r>
              <a:rPr lang="sv-SE" dirty="0">
                <a:latin typeface="Bradley Hand" pitchFamily="2" charset="77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" pitchFamily="2" charset="77"/>
                <a:cs typeface="Bradley Hand Bold"/>
              </a:rPr>
              <a:t> 3</a:t>
            </a:r>
            <a:r>
              <a:rPr lang="sv-SE" dirty="0">
                <a:latin typeface="Bradley Hand Bold"/>
                <a:cs typeface="Bradley Hand Bold"/>
              </a:rPr>
              <a:t>)</a:t>
            </a:r>
          </a:p>
        </p:txBody>
      </p:sp>
      <p:sp>
        <p:nvSpPr>
          <p:cNvPr id="31" name="Uppåtböjd 30">
            <a:extLst>
              <a:ext uri="{FF2B5EF4-FFF2-40B4-BE49-F238E27FC236}">
                <a16:creationId xmlns:a16="http://schemas.microsoft.com/office/drawing/2014/main" id="{C2B75D4C-BDCA-AE45-B040-6863C30E61AC}"/>
              </a:ext>
            </a:extLst>
          </p:cNvPr>
          <p:cNvSpPr/>
          <p:nvPr/>
        </p:nvSpPr>
        <p:spPr>
          <a:xfrm>
            <a:off x="5457062" y="2763945"/>
            <a:ext cx="277431" cy="102385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2" name="Uppåtböjd 31">
            <a:extLst>
              <a:ext uri="{FF2B5EF4-FFF2-40B4-BE49-F238E27FC236}">
                <a16:creationId xmlns:a16="http://schemas.microsoft.com/office/drawing/2014/main" id="{90C6C448-ED49-9743-BBC5-04107B6F0AC2}"/>
              </a:ext>
            </a:extLst>
          </p:cNvPr>
          <p:cNvSpPr/>
          <p:nvPr/>
        </p:nvSpPr>
        <p:spPr>
          <a:xfrm>
            <a:off x="5457063" y="2777315"/>
            <a:ext cx="583992" cy="127159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918D5F5C-0205-3741-A463-761ED1B2AF62}"/>
              </a:ext>
            </a:extLst>
          </p:cNvPr>
          <p:cNvSpPr txBox="1"/>
          <p:nvPr/>
        </p:nvSpPr>
        <p:spPr>
          <a:xfrm>
            <a:off x="4868142" y="2979682"/>
            <a:ext cx="148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4x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" pitchFamily="2" charset="77"/>
                <a:cs typeface="Bradley Hand Bold"/>
              </a:rPr>
              <a:t> 12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grpSp>
        <p:nvGrpSpPr>
          <p:cNvPr id="45" name="Grupp 44">
            <a:extLst>
              <a:ext uri="{FF2B5EF4-FFF2-40B4-BE49-F238E27FC236}">
                <a16:creationId xmlns:a16="http://schemas.microsoft.com/office/drawing/2014/main" id="{CAE1F577-C6BA-7E4E-80EA-960A8D7ECC2D}"/>
              </a:ext>
            </a:extLst>
          </p:cNvPr>
          <p:cNvGrpSpPr/>
          <p:nvPr/>
        </p:nvGrpSpPr>
        <p:grpSpPr>
          <a:xfrm>
            <a:off x="4333827" y="3373892"/>
            <a:ext cx="2652818" cy="369332"/>
            <a:chOff x="4801521" y="3673726"/>
            <a:chExt cx="2652818" cy="369332"/>
          </a:xfrm>
        </p:grpSpPr>
        <p:sp>
          <p:nvSpPr>
            <p:cNvPr id="46" name="textruta 45">
              <a:extLst>
                <a:ext uri="{FF2B5EF4-FFF2-40B4-BE49-F238E27FC236}">
                  <a16:creationId xmlns:a16="http://schemas.microsoft.com/office/drawing/2014/main" id="{C7BC29C3-7688-7248-9F70-5BFA1B8EB220}"/>
                </a:ext>
              </a:extLst>
            </p:cNvPr>
            <p:cNvSpPr txBox="1"/>
            <p:nvPr/>
          </p:nvSpPr>
          <p:spPr>
            <a:xfrm>
              <a:off x="5680195" y="3673726"/>
              <a:ext cx="1774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4x </a:t>
              </a:r>
              <a:r>
                <a:rPr lang="sv-SE" dirty="0">
                  <a:solidFill>
                    <a:srgbClr val="C00000"/>
                  </a:solidFill>
                </a:rPr>
                <a:t>–</a:t>
              </a:r>
              <a:r>
                <a:rPr lang="sv-SE" dirty="0"/>
                <a:t> </a:t>
              </a:r>
              <a:r>
                <a:rPr lang="sv-SE" dirty="0">
                  <a:solidFill>
                    <a:srgbClr val="C00000"/>
                  </a:solidFill>
                  <a:latin typeface="Bradley Hand Bold"/>
                </a:rPr>
                <a:t>4x </a:t>
              </a:r>
              <a:r>
                <a:rPr lang="sv-SE" dirty="0">
                  <a:cs typeface="Bradley Hand Bold"/>
                </a:rPr>
                <a:t>+</a:t>
              </a:r>
              <a:r>
                <a:rPr lang="sv-SE" dirty="0">
                  <a:latin typeface="Bradley Hand" pitchFamily="2" charset="77"/>
                  <a:cs typeface="Bradley Hand Bold"/>
                </a:rPr>
                <a:t> 12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</a:p>
          </p:txBody>
        </p:sp>
        <p:sp>
          <p:nvSpPr>
            <p:cNvPr id="47" name="textruta 9">
              <a:extLst>
                <a:ext uri="{FF2B5EF4-FFF2-40B4-BE49-F238E27FC236}">
                  <a16:creationId xmlns:a16="http://schemas.microsoft.com/office/drawing/2014/main" id="{D214D09D-F259-8149-A4FB-9492EA80D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1521" y="3673726"/>
              <a:ext cx="109119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7x</a:t>
              </a:r>
              <a:r>
                <a:rPr lang="sv-SE" sz="1800" dirty="0">
                  <a:cs typeface="Bradley Hand Bold"/>
                </a:rPr>
                <a:t> </a:t>
              </a:r>
              <a:r>
                <a:rPr lang="sv-SE" sz="1800" dirty="0">
                  <a:solidFill>
                    <a:srgbClr val="C00000"/>
                  </a:solidFill>
                </a:rPr>
                <a:t>–</a:t>
              </a:r>
              <a:r>
                <a:rPr lang="sv-SE" sz="1800" dirty="0"/>
                <a:t> </a:t>
              </a:r>
              <a:r>
                <a:rPr lang="sv-SE" sz="1800" dirty="0">
                  <a:solidFill>
                    <a:srgbClr val="C00000"/>
                  </a:solidFill>
                  <a:latin typeface="Bradley Hand Bold"/>
                </a:rPr>
                <a:t>4x</a:t>
              </a:r>
              <a:endParaRPr lang="sv-SE" sz="1800" dirty="0">
                <a:latin typeface="Bradley Hand" pitchFamily="2" charset="77"/>
              </a:endParaRPr>
            </a:p>
          </p:txBody>
        </p:sp>
      </p:grpSp>
      <p:sp>
        <p:nvSpPr>
          <p:cNvPr id="48" name="textruta 47">
            <a:extLst>
              <a:ext uri="{FF2B5EF4-FFF2-40B4-BE49-F238E27FC236}">
                <a16:creationId xmlns:a16="http://schemas.microsoft.com/office/drawing/2014/main" id="{3539DBA9-E25C-1940-A6CA-8773EA845CC3}"/>
              </a:ext>
            </a:extLst>
          </p:cNvPr>
          <p:cNvSpPr txBox="1"/>
          <p:nvPr/>
        </p:nvSpPr>
        <p:spPr>
          <a:xfrm>
            <a:off x="4904805" y="3782174"/>
            <a:ext cx="105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12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89469C4F-E8DA-1B4C-AEC4-F5727885AE09}"/>
              </a:ext>
            </a:extLst>
          </p:cNvPr>
          <p:cNvGrpSpPr/>
          <p:nvPr/>
        </p:nvGrpSpPr>
        <p:grpSpPr>
          <a:xfrm>
            <a:off x="4889643" y="4095556"/>
            <a:ext cx="965849" cy="587284"/>
            <a:chOff x="2883633" y="4434486"/>
            <a:chExt cx="965849" cy="587284"/>
          </a:xfrm>
        </p:grpSpPr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BD067D5D-48F9-3A4B-9E1B-52E33A5143EB}"/>
                </a:ext>
              </a:extLst>
            </p:cNvPr>
            <p:cNvGrpSpPr/>
            <p:nvPr/>
          </p:nvGrpSpPr>
          <p:grpSpPr>
            <a:xfrm>
              <a:off x="2883633" y="4434486"/>
              <a:ext cx="965849" cy="587284"/>
              <a:chOff x="5168279" y="3626963"/>
              <a:chExt cx="965849" cy="587284"/>
            </a:xfrm>
          </p:grpSpPr>
          <p:grpSp>
            <p:nvGrpSpPr>
              <p:cNvPr id="53" name="Grupp 52">
                <a:extLst>
                  <a:ext uri="{FF2B5EF4-FFF2-40B4-BE49-F238E27FC236}">
                    <a16:creationId xmlns:a16="http://schemas.microsoft.com/office/drawing/2014/main" id="{7331E0B1-F01F-EC40-8F87-806325694E0B}"/>
                  </a:ext>
                </a:extLst>
              </p:cNvPr>
              <p:cNvGrpSpPr/>
              <p:nvPr/>
            </p:nvGrpSpPr>
            <p:grpSpPr>
              <a:xfrm>
                <a:off x="5168279" y="3626963"/>
                <a:ext cx="716650" cy="587284"/>
                <a:chOff x="1021845" y="2981401"/>
                <a:chExt cx="716650" cy="587284"/>
              </a:xfrm>
            </p:grpSpPr>
            <p:grpSp>
              <p:nvGrpSpPr>
                <p:cNvPr id="55" name="Grupp 54">
                  <a:extLst>
                    <a:ext uri="{FF2B5EF4-FFF2-40B4-BE49-F238E27FC236}">
                      <a16:creationId xmlns:a16="http://schemas.microsoft.com/office/drawing/2014/main" id="{12411F90-1E90-FA4F-B00B-52AF903303C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1845" y="2981401"/>
                  <a:ext cx="436338" cy="587284"/>
                  <a:chOff x="3747382" y="1919716"/>
                  <a:chExt cx="436338" cy="587449"/>
                </a:xfrm>
              </p:grpSpPr>
              <p:sp>
                <p:nvSpPr>
                  <p:cNvPr id="57" name="textruta 8">
                    <a:extLst>
                      <a:ext uri="{FF2B5EF4-FFF2-40B4-BE49-F238E27FC236}">
                        <a16:creationId xmlns:a16="http://schemas.microsoft.com/office/drawing/2014/main" id="{7B3038C0-92A2-9F44-9278-905BF12253C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7382" y="1919716"/>
                    <a:ext cx="436338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3x</a:t>
                    </a:r>
                  </a:p>
                </p:txBody>
              </p:sp>
              <p:sp>
                <p:nvSpPr>
                  <p:cNvPr id="58" name="textruta 9">
                    <a:extLst>
                      <a:ext uri="{FF2B5EF4-FFF2-40B4-BE49-F238E27FC236}">
                        <a16:creationId xmlns:a16="http://schemas.microsoft.com/office/drawing/2014/main" id="{124441EB-EE7C-7143-8920-401885AC63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3467" y="2137729"/>
                    <a:ext cx="325730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solidFill>
                          <a:srgbClr val="C00000"/>
                        </a:solidFill>
                        <a:latin typeface="Bradley Hand Bold"/>
                        <a:cs typeface="Bradley Hand Bold"/>
                      </a:rPr>
                      <a:t>3</a:t>
                    </a:r>
                  </a:p>
                </p:txBody>
              </p:sp>
              <p:cxnSp>
                <p:nvCxnSpPr>
                  <p:cNvPr id="59" name="Rak 58">
                    <a:extLst>
                      <a:ext uri="{FF2B5EF4-FFF2-40B4-BE49-F238E27FC236}">
                        <a16:creationId xmlns:a16="http://schemas.microsoft.com/office/drawing/2014/main" id="{7F1F6A6F-2495-274E-96A5-F623636F96D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815931" y="2203777"/>
                    <a:ext cx="298484" cy="1"/>
                  </a:xfrm>
                  <a:prstGeom prst="line">
                    <a:avLst/>
                  </a:prstGeom>
                  <a:ln w="9525" cmpd="sng">
                    <a:solidFill>
                      <a:srgbClr val="C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" name="textruta 55">
                  <a:extLst>
                    <a:ext uri="{FF2B5EF4-FFF2-40B4-BE49-F238E27FC236}">
                      <a16:creationId xmlns:a16="http://schemas.microsoft.com/office/drawing/2014/main" id="{2A4546EB-5B30-D24D-A09B-129A989A0B58}"/>
                    </a:ext>
                  </a:extLst>
                </p:cNvPr>
                <p:cNvSpPr txBox="1"/>
                <p:nvPr/>
              </p:nvSpPr>
              <p:spPr>
                <a:xfrm>
                  <a:off x="1298101" y="3085130"/>
                  <a:ext cx="440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dirty="0">
                      <a:cs typeface="Bradley Hand Bold"/>
                    </a:rPr>
                    <a:t>=</a:t>
                  </a:r>
                </a:p>
              </p:txBody>
            </p:sp>
          </p:grpSp>
          <p:sp>
            <p:nvSpPr>
              <p:cNvPr id="54" name="textruta 9">
                <a:extLst>
                  <a:ext uri="{FF2B5EF4-FFF2-40B4-BE49-F238E27FC236}">
                    <a16:creationId xmlns:a16="http://schemas.microsoft.com/office/drawing/2014/main" id="{E5FA10C0-38F3-AF4C-B769-69638A8C71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4052" y="3631684"/>
                <a:ext cx="51007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12</a:t>
                </a:r>
              </a:p>
            </p:txBody>
          </p:sp>
        </p:grpSp>
        <p:sp>
          <p:nvSpPr>
            <p:cNvPr id="51" name="textruta 9">
              <a:extLst>
                <a:ext uri="{FF2B5EF4-FFF2-40B4-BE49-F238E27FC236}">
                  <a16:creationId xmlns:a16="http://schemas.microsoft.com/office/drawing/2014/main" id="{247E3D0D-A482-3441-9E0D-5767B4CAF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2767" y="4647239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3</a:t>
              </a:r>
            </a:p>
          </p:txBody>
        </p:sp>
        <p:cxnSp>
          <p:nvCxnSpPr>
            <p:cNvPr id="52" name="Rak 51">
              <a:extLst>
                <a:ext uri="{FF2B5EF4-FFF2-40B4-BE49-F238E27FC236}">
                  <a16:creationId xmlns:a16="http://schemas.microsoft.com/office/drawing/2014/main" id="{D7067D11-9753-F84D-A433-8C30EBCFD47E}"/>
                </a:ext>
              </a:extLst>
            </p:cNvPr>
            <p:cNvCxnSpPr/>
            <p:nvPr/>
          </p:nvCxnSpPr>
          <p:spPr bwMode="auto">
            <a:xfrm flipV="1">
              <a:off x="3456936" y="4718467"/>
              <a:ext cx="298484" cy="1"/>
            </a:xfrm>
            <a:prstGeom prst="line">
              <a:avLst/>
            </a:prstGeom>
            <a:ln w="9525" cmpd="sng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ruta 59">
            <a:extLst>
              <a:ext uri="{FF2B5EF4-FFF2-40B4-BE49-F238E27FC236}">
                <a16:creationId xmlns:a16="http://schemas.microsoft.com/office/drawing/2014/main" id="{EA5ED17D-D2E2-1646-B14C-B9ACA6C11405}"/>
              </a:ext>
            </a:extLst>
          </p:cNvPr>
          <p:cNvSpPr txBox="1"/>
          <p:nvPr/>
        </p:nvSpPr>
        <p:spPr>
          <a:xfrm>
            <a:off x="5062356" y="4649580"/>
            <a:ext cx="105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 </a:t>
            </a:r>
            <a:r>
              <a:rPr lang="sv-SE" dirty="0">
                <a:latin typeface="Bradley Hand Bold"/>
                <a:cs typeface="Bradley Hand Bold"/>
              </a:rPr>
              <a:t>4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78BBBA5D-2197-E747-AEFF-395A2BA85AB8}"/>
              </a:ext>
            </a:extLst>
          </p:cNvPr>
          <p:cNvSpPr/>
          <p:nvPr/>
        </p:nvSpPr>
        <p:spPr>
          <a:xfrm>
            <a:off x="8651630" y="180611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grpSp>
        <p:nvGrpSpPr>
          <p:cNvPr id="62" name="Grupp 61">
            <a:extLst>
              <a:ext uri="{FF2B5EF4-FFF2-40B4-BE49-F238E27FC236}">
                <a16:creationId xmlns:a16="http://schemas.microsoft.com/office/drawing/2014/main" id="{0B68B9C4-33B0-C143-A6E0-2C1E67D69A04}"/>
              </a:ext>
            </a:extLst>
          </p:cNvPr>
          <p:cNvGrpSpPr/>
          <p:nvPr/>
        </p:nvGrpSpPr>
        <p:grpSpPr>
          <a:xfrm>
            <a:off x="9277884" y="1688187"/>
            <a:ext cx="992645" cy="611489"/>
            <a:chOff x="4900017" y="3878543"/>
            <a:chExt cx="992645" cy="611489"/>
          </a:xfrm>
        </p:grpSpPr>
        <p:grpSp>
          <p:nvGrpSpPr>
            <p:cNvPr id="63" name="Grupp 62">
              <a:extLst>
                <a:ext uri="{FF2B5EF4-FFF2-40B4-BE49-F238E27FC236}">
                  <a16:creationId xmlns:a16="http://schemas.microsoft.com/office/drawing/2014/main" id="{AFF889C9-7884-7549-B08D-B6D0883D89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00017" y="3878543"/>
              <a:ext cx="710282" cy="611489"/>
              <a:chOff x="3863783" y="1911365"/>
              <a:chExt cx="710282" cy="611662"/>
            </a:xfrm>
          </p:grpSpPr>
          <p:sp>
            <p:nvSpPr>
              <p:cNvPr id="70" name="textruta 8">
                <a:extLst>
                  <a:ext uri="{FF2B5EF4-FFF2-40B4-BE49-F238E27FC236}">
                    <a16:creationId xmlns:a16="http://schemas.microsoft.com/office/drawing/2014/main" id="{0C969CD6-FB3E-D546-A480-43542DAD0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6726" y="1911365"/>
                <a:ext cx="328936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4</a:t>
                </a:r>
                <a:endParaRPr lang="sv-SE" sz="1800" dirty="0">
                  <a:latin typeface="Bradley Hand" pitchFamily="2" charset="77"/>
                  <a:cs typeface="Bradley Hand Bold"/>
                </a:endParaRPr>
              </a:p>
            </p:txBody>
          </p:sp>
          <p:sp>
            <p:nvSpPr>
              <p:cNvPr id="71" name="textruta 9">
                <a:extLst>
                  <a:ext uri="{FF2B5EF4-FFF2-40B4-BE49-F238E27FC236}">
                    <a16:creationId xmlns:a16="http://schemas.microsoft.com/office/drawing/2014/main" id="{198BE687-1521-E74A-9E2C-08EE148B25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3783" y="2153590"/>
                <a:ext cx="710282" cy="369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4 </a:t>
                </a:r>
                <a:r>
                  <a:rPr lang="sv-SE" sz="1800" dirty="0">
                    <a:cs typeface="Bradley Hand Bold"/>
                  </a:rPr>
                  <a:t>+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 3</a:t>
                </a:r>
              </a:p>
            </p:txBody>
          </p:sp>
          <p:cxnSp>
            <p:nvCxnSpPr>
              <p:cNvPr id="72" name="Rak 71">
                <a:extLst>
                  <a:ext uri="{FF2B5EF4-FFF2-40B4-BE49-F238E27FC236}">
                    <a16:creationId xmlns:a16="http://schemas.microsoft.com/office/drawing/2014/main" id="{060CBCBC-F136-4046-B528-E401505DC3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4599" y="2213216"/>
                <a:ext cx="472649" cy="825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ruta 63">
              <a:extLst>
                <a:ext uri="{FF2B5EF4-FFF2-40B4-BE49-F238E27FC236}">
                  <a16:creationId xmlns:a16="http://schemas.microsoft.com/office/drawing/2014/main" id="{6DDA94C7-EE20-3442-90C1-8B3F8D69D78B}"/>
                </a:ext>
              </a:extLst>
            </p:cNvPr>
            <p:cNvSpPr txBox="1"/>
            <p:nvPr/>
          </p:nvSpPr>
          <p:spPr>
            <a:xfrm>
              <a:off x="5452268" y="3991903"/>
              <a:ext cx="440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75" name="Grupp 74">
            <a:extLst>
              <a:ext uri="{FF2B5EF4-FFF2-40B4-BE49-F238E27FC236}">
                <a16:creationId xmlns:a16="http://schemas.microsoft.com/office/drawing/2014/main" id="{E4F05783-ACCB-9446-91FD-7CEA21B4A13F}"/>
              </a:ext>
            </a:extLst>
          </p:cNvPr>
          <p:cNvGrpSpPr>
            <a:grpSpLocks/>
          </p:cNvGrpSpPr>
          <p:nvPr/>
        </p:nvGrpSpPr>
        <p:grpSpPr bwMode="auto">
          <a:xfrm>
            <a:off x="10051917" y="1688186"/>
            <a:ext cx="328936" cy="619050"/>
            <a:chOff x="3944697" y="1912551"/>
            <a:chExt cx="328936" cy="619226"/>
          </a:xfrm>
        </p:grpSpPr>
        <p:sp>
          <p:nvSpPr>
            <p:cNvPr id="77" name="textruta 8">
              <a:extLst>
                <a:ext uri="{FF2B5EF4-FFF2-40B4-BE49-F238E27FC236}">
                  <a16:creationId xmlns:a16="http://schemas.microsoft.com/office/drawing/2014/main" id="{2068A58C-3561-3A4C-ACF8-A43F342CC2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4697" y="1912551"/>
              <a:ext cx="328936" cy="36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4</a:t>
              </a:r>
            </a:p>
          </p:txBody>
        </p:sp>
        <p:sp>
          <p:nvSpPr>
            <p:cNvPr id="78" name="textruta 9">
              <a:extLst>
                <a:ext uri="{FF2B5EF4-FFF2-40B4-BE49-F238E27FC236}">
                  <a16:creationId xmlns:a16="http://schemas.microsoft.com/office/drawing/2014/main" id="{D90BB767-8D26-7548-969A-91A7624EF9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1955" y="2162340"/>
              <a:ext cx="311678" cy="36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7</a:t>
              </a:r>
            </a:p>
          </p:txBody>
        </p:sp>
        <p:cxnSp>
          <p:nvCxnSpPr>
            <p:cNvPr id="79" name="Rak 78">
              <a:extLst>
                <a:ext uri="{FF2B5EF4-FFF2-40B4-BE49-F238E27FC236}">
                  <a16:creationId xmlns:a16="http://schemas.microsoft.com/office/drawing/2014/main" id="{EA598869-C4E2-8242-AE10-4F27818E9F0C}"/>
                </a:ext>
              </a:extLst>
            </p:cNvPr>
            <p:cNvCxnSpPr>
              <a:cxnSpLocks/>
            </p:cNvCxnSpPr>
            <p:nvPr/>
          </p:nvCxnSpPr>
          <p:spPr>
            <a:xfrm>
              <a:off x="4001762" y="2214402"/>
              <a:ext cx="228544" cy="118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39E4C56D-7609-1B49-ABF1-B7626E0A36EA}"/>
              </a:ext>
            </a:extLst>
          </p:cNvPr>
          <p:cNvGrpSpPr/>
          <p:nvPr/>
        </p:nvGrpSpPr>
        <p:grpSpPr>
          <a:xfrm>
            <a:off x="8643368" y="2286491"/>
            <a:ext cx="1039314" cy="580695"/>
            <a:chOff x="8639530" y="2632443"/>
            <a:chExt cx="1039314" cy="580695"/>
          </a:xfrm>
        </p:grpSpPr>
        <p:grpSp>
          <p:nvGrpSpPr>
            <p:cNvPr id="81" name="Grupp 80">
              <a:extLst>
                <a:ext uri="{FF2B5EF4-FFF2-40B4-BE49-F238E27FC236}">
                  <a16:creationId xmlns:a16="http://schemas.microsoft.com/office/drawing/2014/main" id="{3F19349A-C6DB-C847-91C1-04BCA9C82411}"/>
                </a:ext>
              </a:extLst>
            </p:cNvPr>
            <p:cNvGrpSpPr/>
            <p:nvPr/>
          </p:nvGrpSpPr>
          <p:grpSpPr>
            <a:xfrm>
              <a:off x="8639530" y="2632443"/>
              <a:ext cx="1027041" cy="479988"/>
              <a:chOff x="7134191" y="3154726"/>
              <a:chExt cx="1027041" cy="479988"/>
            </a:xfrm>
          </p:grpSpPr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09D61AFC-3778-4D49-85EB-4E420FFF2A8F}"/>
                  </a:ext>
                </a:extLst>
              </p:cNvPr>
              <p:cNvSpPr/>
              <p:nvPr/>
            </p:nvSpPr>
            <p:spPr>
              <a:xfrm>
                <a:off x="7134191" y="3265382"/>
                <a:ext cx="8627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H.L. </a:t>
                </a:r>
                <a:r>
                  <a:rPr lang="sv-SE" dirty="0">
                    <a:cs typeface="Bradley Hand Bold"/>
                  </a:rPr>
                  <a:t>=</a:t>
                </a:r>
                <a:r>
                  <a:rPr lang="sv-SE" dirty="0">
                    <a:latin typeface="Bradley Hand Bold"/>
                    <a:cs typeface="Bradley Hand Bold"/>
                  </a:rPr>
                  <a:t> </a:t>
                </a:r>
              </a:p>
            </p:txBody>
          </p:sp>
          <p:sp>
            <p:nvSpPr>
              <p:cNvPr id="83" name="textruta 9">
                <a:extLst>
                  <a:ext uri="{FF2B5EF4-FFF2-40B4-BE49-F238E27FC236}">
                    <a16:creationId xmlns:a16="http://schemas.microsoft.com/office/drawing/2014/main" id="{B4BEBC18-C535-9B4E-8921-2B39D2E6B0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9554" y="3154726"/>
                <a:ext cx="3116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</a:t>
                </a:r>
              </a:p>
            </p:txBody>
          </p:sp>
        </p:grpSp>
        <p:sp>
          <p:nvSpPr>
            <p:cNvPr id="84" name="textruta 9">
              <a:extLst>
                <a:ext uri="{FF2B5EF4-FFF2-40B4-BE49-F238E27FC236}">
                  <a16:creationId xmlns:a16="http://schemas.microsoft.com/office/drawing/2014/main" id="{DF6BB9A8-1746-0940-BFC6-D89E062F4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7166" y="2843806"/>
              <a:ext cx="3116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7</a:t>
              </a:r>
            </a:p>
          </p:txBody>
        </p:sp>
        <p:cxnSp>
          <p:nvCxnSpPr>
            <p:cNvPr id="85" name="Rak 84">
              <a:extLst>
                <a:ext uri="{FF2B5EF4-FFF2-40B4-BE49-F238E27FC236}">
                  <a16:creationId xmlns:a16="http://schemas.microsoft.com/office/drawing/2014/main" id="{FD06BD6B-111C-8D43-9650-7E6AF11690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94862" y="2927765"/>
              <a:ext cx="256287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ruta 86">
            <a:extLst>
              <a:ext uri="{FF2B5EF4-FFF2-40B4-BE49-F238E27FC236}">
                <a16:creationId xmlns:a16="http://schemas.microsoft.com/office/drawing/2014/main" id="{95B96548-0AFF-E549-B133-C30D42F66C97}"/>
              </a:ext>
            </a:extLst>
          </p:cNvPr>
          <p:cNvSpPr txBox="1"/>
          <p:nvPr/>
        </p:nvSpPr>
        <p:spPr>
          <a:xfrm>
            <a:off x="8671906" y="2996670"/>
            <a:ext cx="13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590A6AF5-8A95-2A4F-8A32-9F0496CFAD52}"/>
              </a:ext>
            </a:extLst>
          </p:cNvPr>
          <p:cNvSpPr txBox="1"/>
          <p:nvPr/>
        </p:nvSpPr>
        <p:spPr>
          <a:xfrm>
            <a:off x="4414173" y="5359343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 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4</a:t>
            </a:r>
            <a:endParaRPr lang="sv-SE" u="sng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93404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0" grpId="0"/>
      <p:bldP spid="31" grpId="0" animBg="1"/>
      <p:bldP spid="32" grpId="0" animBg="1"/>
      <p:bldP spid="33" grpId="0"/>
      <p:bldP spid="48" grpId="0"/>
      <p:bldP spid="60" grpId="0"/>
      <p:bldP spid="61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ruta 18">
            <a:extLst>
              <a:ext uri="{FF2B5EF4-FFF2-40B4-BE49-F238E27FC236}">
                <a16:creationId xmlns:a16="http://schemas.microsoft.com/office/drawing/2014/main" id="{AAB10DC7-7FB5-D645-9611-E5C1443442E4}"/>
              </a:ext>
            </a:extLst>
          </p:cNvPr>
          <p:cNvSpPr txBox="1"/>
          <p:nvPr/>
        </p:nvSpPr>
        <p:spPr>
          <a:xfrm>
            <a:off x="638854" y="314188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8A556984-B953-0F4D-87DE-CFFB9E3D9D1A}"/>
              </a:ext>
            </a:extLst>
          </p:cNvPr>
          <p:cNvGrpSpPr/>
          <p:nvPr/>
        </p:nvGrpSpPr>
        <p:grpSpPr>
          <a:xfrm>
            <a:off x="3499912" y="2111200"/>
            <a:ext cx="3554101" cy="369332"/>
            <a:chOff x="3175671" y="3682654"/>
            <a:chExt cx="3554101" cy="369332"/>
          </a:xfrm>
        </p:grpSpPr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DF5E6A3D-224F-8141-BB7C-E39995E867A4}"/>
                </a:ext>
              </a:extLst>
            </p:cNvPr>
            <p:cNvSpPr txBox="1"/>
            <p:nvPr/>
          </p:nvSpPr>
          <p:spPr>
            <a:xfrm>
              <a:off x="5407767" y="3682654"/>
              <a:ext cx="9389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22" name="textruta 9">
              <a:extLst>
                <a:ext uri="{FF2B5EF4-FFF2-40B4-BE49-F238E27FC236}">
                  <a16:creationId xmlns:a16="http://schemas.microsoft.com/office/drawing/2014/main" id="{C0604DCF-5862-2D4A-91B9-2AA3E008F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671" y="3682654"/>
              <a:ext cx="35541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Antag Dannes lön är x kr.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44" name="Grupp 43">
            <a:extLst>
              <a:ext uri="{FF2B5EF4-FFF2-40B4-BE49-F238E27FC236}">
                <a16:creationId xmlns:a16="http://schemas.microsoft.com/office/drawing/2014/main" id="{F0BFF782-1CD2-2D4B-9B93-E6A140592944}"/>
              </a:ext>
            </a:extLst>
          </p:cNvPr>
          <p:cNvGrpSpPr/>
          <p:nvPr/>
        </p:nvGrpSpPr>
        <p:grpSpPr>
          <a:xfrm>
            <a:off x="4212502" y="2501884"/>
            <a:ext cx="2141048" cy="591432"/>
            <a:chOff x="4225028" y="2990399"/>
            <a:chExt cx="2141048" cy="591432"/>
          </a:xfrm>
        </p:grpSpPr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581569B0-59C5-CE44-A861-87DF691D6710}"/>
                </a:ext>
              </a:extLst>
            </p:cNvPr>
            <p:cNvGrpSpPr/>
            <p:nvPr/>
          </p:nvGrpSpPr>
          <p:grpSpPr>
            <a:xfrm>
              <a:off x="4598994" y="2990399"/>
              <a:ext cx="1767082" cy="591432"/>
              <a:chOff x="4942283" y="3880798"/>
              <a:chExt cx="1767082" cy="591432"/>
            </a:xfrm>
          </p:grpSpPr>
          <p:grpSp>
            <p:nvGrpSpPr>
              <p:cNvPr id="24" name="Grupp 23">
                <a:extLst>
                  <a:ext uri="{FF2B5EF4-FFF2-40B4-BE49-F238E27FC236}">
                    <a16:creationId xmlns:a16="http://schemas.microsoft.com/office/drawing/2014/main" id="{F0B6DBE6-E434-194E-800E-54DF3D4412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2283" y="3880798"/>
                <a:ext cx="324128" cy="587559"/>
                <a:chOff x="3906049" y="1913622"/>
                <a:chExt cx="324128" cy="587726"/>
              </a:xfrm>
            </p:grpSpPr>
            <p:sp>
              <p:nvSpPr>
                <p:cNvPr id="32" name="textruta 8">
                  <a:extLst>
                    <a:ext uri="{FF2B5EF4-FFF2-40B4-BE49-F238E27FC236}">
                      <a16:creationId xmlns:a16="http://schemas.microsoft.com/office/drawing/2014/main" id="{5A38006A-A337-894F-B380-0D5CC9D5D1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12864" y="1913622"/>
                  <a:ext cx="295274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x</a:t>
                  </a:r>
                </a:p>
              </p:txBody>
            </p:sp>
            <p:sp>
              <p:nvSpPr>
                <p:cNvPr id="33" name="textruta 9">
                  <a:extLst>
                    <a:ext uri="{FF2B5EF4-FFF2-40B4-BE49-F238E27FC236}">
                      <a16:creationId xmlns:a16="http://schemas.microsoft.com/office/drawing/2014/main" id="{6B0030B8-20FE-B544-967A-A326540300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06049" y="2131911"/>
                  <a:ext cx="324128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3</a:t>
                  </a:r>
                </a:p>
              </p:txBody>
            </p:sp>
            <p:cxnSp>
              <p:nvCxnSpPr>
                <p:cNvPr id="34" name="Rak 33">
                  <a:extLst>
                    <a:ext uri="{FF2B5EF4-FFF2-40B4-BE49-F238E27FC236}">
                      <a16:creationId xmlns:a16="http://schemas.microsoft.com/office/drawing/2014/main" id="{86BC882B-D121-8140-A8F0-6237FE5BAD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7904" y="2206186"/>
                  <a:ext cx="193914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ruta 24">
                <a:extLst>
                  <a:ext uri="{FF2B5EF4-FFF2-40B4-BE49-F238E27FC236}">
                    <a16:creationId xmlns:a16="http://schemas.microsoft.com/office/drawing/2014/main" id="{2A54204A-9211-9C4E-A336-8EBCEFC2276D}"/>
                  </a:ext>
                </a:extLst>
              </p:cNvPr>
              <p:cNvSpPr txBox="1"/>
              <p:nvPr/>
            </p:nvSpPr>
            <p:spPr>
              <a:xfrm>
                <a:off x="5627993" y="3988613"/>
                <a:ext cx="3289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</a:p>
            </p:txBody>
          </p:sp>
          <p:sp>
            <p:nvSpPr>
              <p:cNvPr id="26" name="textruta 9">
                <a:extLst>
                  <a:ext uri="{FF2B5EF4-FFF2-40B4-BE49-F238E27FC236}">
                    <a16:creationId xmlns:a16="http://schemas.microsoft.com/office/drawing/2014/main" id="{BD6DDD03-7826-2740-8705-A3BC8083D4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5252" y="3997345"/>
                <a:ext cx="89411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" pitchFamily="2" charset="77"/>
                    <a:cs typeface="Bradley Hand Bold"/>
                  </a:rPr>
                  <a:t>15 000 </a:t>
                </a:r>
              </a:p>
            </p:txBody>
          </p:sp>
          <p:grpSp>
            <p:nvGrpSpPr>
              <p:cNvPr id="27" name="Grupp 26">
                <a:extLst>
                  <a:ext uri="{FF2B5EF4-FFF2-40B4-BE49-F238E27FC236}">
                    <a16:creationId xmlns:a16="http://schemas.microsoft.com/office/drawing/2014/main" id="{F5EDFB85-9C16-B543-9912-08F0A96D56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53506" y="3892280"/>
                <a:ext cx="368214" cy="579950"/>
                <a:chOff x="3421283" y="1946570"/>
                <a:chExt cx="368214" cy="580112"/>
              </a:xfrm>
            </p:grpSpPr>
            <p:sp>
              <p:nvSpPr>
                <p:cNvPr id="29" name="textruta 8">
                  <a:extLst>
                    <a:ext uri="{FF2B5EF4-FFF2-40B4-BE49-F238E27FC236}">
                      <a16:creationId xmlns:a16="http://schemas.microsoft.com/office/drawing/2014/main" id="{BD4BDCFA-9340-FE41-857E-5E3778020D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21283" y="1946570"/>
                  <a:ext cx="368214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x</a:t>
                  </a:r>
                </a:p>
              </p:txBody>
            </p:sp>
            <p:sp>
              <p:nvSpPr>
                <p:cNvPr id="30" name="textruta 9">
                  <a:extLst>
                    <a:ext uri="{FF2B5EF4-FFF2-40B4-BE49-F238E27FC236}">
                      <a16:creationId xmlns:a16="http://schemas.microsoft.com/office/drawing/2014/main" id="{4CAADDA6-2761-7C47-9B2F-1AE5100A50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52346" y="2157247"/>
                  <a:ext cx="328936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4</a:t>
                  </a:r>
                </a:p>
              </p:txBody>
            </p:sp>
            <p:cxnSp>
              <p:nvCxnSpPr>
                <p:cNvPr id="31" name="Rak 30">
                  <a:extLst>
                    <a:ext uri="{FF2B5EF4-FFF2-40B4-BE49-F238E27FC236}">
                      <a16:creationId xmlns:a16="http://schemas.microsoft.com/office/drawing/2014/main" id="{7FDEED66-CD75-F74A-89D2-0E4CEE019E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13730" y="2227893"/>
                  <a:ext cx="206138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ruta 27">
                <a:extLst>
                  <a:ext uri="{FF2B5EF4-FFF2-40B4-BE49-F238E27FC236}">
                    <a16:creationId xmlns:a16="http://schemas.microsoft.com/office/drawing/2014/main" id="{C76F945B-7718-4245-A47A-C78380C4111B}"/>
                  </a:ext>
                </a:extLst>
              </p:cNvPr>
              <p:cNvSpPr txBox="1"/>
              <p:nvPr/>
            </p:nvSpPr>
            <p:spPr>
              <a:xfrm>
                <a:off x="5128142" y="3997345"/>
                <a:ext cx="406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dirty="0">
                    <a:cs typeface="Bradley Hand Bold"/>
                  </a:rPr>
                  <a:t>–</a:t>
                </a:r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</a:p>
            </p:txBody>
          </p:sp>
        </p:grpSp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E5ED19E9-10B0-7E46-B0DD-478039C52C37}"/>
                </a:ext>
              </a:extLst>
            </p:cNvPr>
            <p:cNvSpPr txBox="1"/>
            <p:nvPr/>
          </p:nvSpPr>
          <p:spPr>
            <a:xfrm>
              <a:off x="4225028" y="3106946"/>
              <a:ext cx="47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  <a:cs typeface="Bradley Hand Bold"/>
                </a:rPr>
                <a:t>x </a:t>
              </a:r>
              <a:r>
                <a:rPr lang="sv-SE" dirty="0">
                  <a:cs typeface="Bradley Hand Bold"/>
                </a:rPr>
                <a:t>– </a:t>
              </a:r>
            </a:p>
          </p:txBody>
        </p:sp>
      </p:grpSp>
      <p:sp>
        <p:nvSpPr>
          <p:cNvPr id="59" name="Rektangel 58">
            <a:extLst>
              <a:ext uri="{FF2B5EF4-FFF2-40B4-BE49-F238E27FC236}">
                <a16:creationId xmlns:a16="http://schemas.microsoft.com/office/drawing/2014/main" id="{BAE87D39-90CE-7E46-9460-A7AF2C4E0BDC}"/>
              </a:ext>
            </a:extLst>
          </p:cNvPr>
          <p:cNvSpPr/>
          <p:nvPr/>
        </p:nvSpPr>
        <p:spPr>
          <a:xfrm>
            <a:off x="6471767" y="2618431"/>
            <a:ext cx="10494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Bradley Hand" pitchFamily="2" charset="77"/>
              </a:rPr>
              <a:t>MGN </a:t>
            </a:r>
            <a:r>
              <a:rPr lang="de-DE" sz="1400" dirty="0"/>
              <a:t>=</a:t>
            </a:r>
            <a:r>
              <a:rPr lang="de-DE" sz="1400" dirty="0">
                <a:latin typeface="Bradley Hand" pitchFamily="2" charset="77"/>
              </a:rPr>
              <a:t> 12</a:t>
            </a:r>
            <a:endParaRPr lang="sv-SE" sz="1400" b="1" dirty="0">
              <a:solidFill>
                <a:srgbClr val="C00000"/>
              </a:solidFill>
              <a:latin typeface="Bradley Hand" pitchFamily="2" charset="77"/>
            </a:endParaRPr>
          </a:p>
        </p:txBody>
      </p:sp>
      <p:grpSp>
        <p:nvGrpSpPr>
          <p:cNvPr id="60" name="Grupp 59">
            <a:extLst>
              <a:ext uri="{FF2B5EF4-FFF2-40B4-BE49-F238E27FC236}">
                <a16:creationId xmlns:a16="http://schemas.microsoft.com/office/drawing/2014/main" id="{016E9957-3BC7-BE45-A89C-752B3531849E}"/>
              </a:ext>
            </a:extLst>
          </p:cNvPr>
          <p:cNvGrpSpPr/>
          <p:nvPr/>
        </p:nvGrpSpPr>
        <p:grpSpPr>
          <a:xfrm>
            <a:off x="3132272" y="3144266"/>
            <a:ext cx="3792963" cy="572659"/>
            <a:chOff x="3493826" y="3005298"/>
            <a:chExt cx="3792963" cy="572659"/>
          </a:xfrm>
        </p:grpSpPr>
        <p:grpSp>
          <p:nvGrpSpPr>
            <p:cNvPr id="61" name="Grupp 60">
              <a:extLst>
                <a:ext uri="{FF2B5EF4-FFF2-40B4-BE49-F238E27FC236}">
                  <a16:creationId xmlns:a16="http://schemas.microsoft.com/office/drawing/2014/main" id="{14364104-70B7-084E-B13E-208058B71E16}"/>
                </a:ext>
              </a:extLst>
            </p:cNvPr>
            <p:cNvGrpSpPr/>
            <p:nvPr/>
          </p:nvGrpSpPr>
          <p:grpSpPr>
            <a:xfrm>
              <a:off x="4246240" y="3005298"/>
              <a:ext cx="3040549" cy="572659"/>
              <a:chOff x="4589529" y="3895697"/>
              <a:chExt cx="3040549" cy="572659"/>
            </a:xfrm>
          </p:grpSpPr>
          <p:grpSp>
            <p:nvGrpSpPr>
              <p:cNvPr id="63" name="Grupp 62">
                <a:extLst>
                  <a:ext uri="{FF2B5EF4-FFF2-40B4-BE49-F238E27FC236}">
                    <a16:creationId xmlns:a16="http://schemas.microsoft.com/office/drawing/2014/main" id="{038CA938-9D47-F04E-A787-E29B170F1D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89529" y="3902510"/>
                <a:ext cx="688065" cy="565846"/>
                <a:chOff x="3553295" y="1935341"/>
                <a:chExt cx="688065" cy="566007"/>
              </a:xfrm>
            </p:grpSpPr>
            <p:sp>
              <p:nvSpPr>
                <p:cNvPr id="71" name="textruta 8">
                  <a:extLst>
                    <a:ext uri="{FF2B5EF4-FFF2-40B4-BE49-F238E27FC236}">
                      <a16:creationId xmlns:a16="http://schemas.microsoft.com/office/drawing/2014/main" id="{97D7A722-EF81-C544-9FA9-45C93C07F9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3295" y="1935341"/>
                  <a:ext cx="688065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12</a:t>
                  </a:r>
                  <a:r>
                    <a:rPr lang="sv-SE" sz="10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·</a:t>
                  </a:r>
                  <a:r>
                    <a:rPr lang="sv-SE" sz="105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x</a:t>
                  </a:r>
                </a:p>
              </p:txBody>
            </p:sp>
            <p:sp>
              <p:nvSpPr>
                <p:cNvPr id="72" name="textruta 9">
                  <a:extLst>
                    <a:ext uri="{FF2B5EF4-FFF2-40B4-BE49-F238E27FC236}">
                      <a16:creationId xmlns:a16="http://schemas.microsoft.com/office/drawing/2014/main" id="{231C2A60-23B7-B945-B487-A8CB465986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26527" y="2131911"/>
                  <a:ext cx="324128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3</a:t>
                  </a:r>
                </a:p>
              </p:txBody>
            </p:sp>
            <p:cxnSp>
              <p:nvCxnSpPr>
                <p:cNvPr id="73" name="Rak 72">
                  <a:extLst>
                    <a:ext uri="{FF2B5EF4-FFF2-40B4-BE49-F238E27FC236}">
                      <a16:creationId xmlns:a16="http://schemas.microsoft.com/office/drawing/2014/main" id="{C3A87319-6CB6-154F-9030-827AA3BA53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08211" y="2206186"/>
                  <a:ext cx="553607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ruta 63">
                <a:extLst>
                  <a:ext uri="{FF2B5EF4-FFF2-40B4-BE49-F238E27FC236}">
                    <a16:creationId xmlns:a16="http://schemas.microsoft.com/office/drawing/2014/main" id="{5C9BE763-4232-0845-B636-7B6D062DFFC4}"/>
                  </a:ext>
                </a:extLst>
              </p:cNvPr>
              <p:cNvSpPr txBox="1"/>
              <p:nvPr/>
            </p:nvSpPr>
            <p:spPr>
              <a:xfrm>
                <a:off x="5990701" y="3988613"/>
                <a:ext cx="3289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</a:p>
            </p:txBody>
          </p:sp>
          <p:sp>
            <p:nvSpPr>
              <p:cNvPr id="65" name="textruta 9">
                <a:extLst>
                  <a:ext uri="{FF2B5EF4-FFF2-40B4-BE49-F238E27FC236}">
                    <a16:creationId xmlns:a16="http://schemas.microsoft.com/office/drawing/2014/main" id="{8D59C0DC-4F7F-9A43-904A-AD0E24ACD1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5941" y="3988612"/>
                <a:ext cx="1464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12</a:t>
                </a:r>
                <a:r>
                  <a:rPr lang="sv-SE" sz="10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sz="180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·</a:t>
                </a:r>
                <a:r>
                  <a:rPr lang="sv-SE" sz="1050" dirty="0">
                    <a:solidFill>
                      <a:srgbClr val="C00000"/>
                    </a:solidFill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sz="1800" dirty="0">
                    <a:latin typeface="Bradley Hand" pitchFamily="2" charset="77"/>
                    <a:cs typeface="Bradley Hand Bold"/>
                  </a:rPr>
                  <a:t>15 000 </a:t>
                </a:r>
              </a:p>
            </p:txBody>
          </p:sp>
          <p:grpSp>
            <p:nvGrpSpPr>
              <p:cNvPr id="66" name="Grupp 65">
                <a:extLst>
                  <a:ext uri="{FF2B5EF4-FFF2-40B4-BE49-F238E27FC236}">
                    <a16:creationId xmlns:a16="http://schemas.microsoft.com/office/drawing/2014/main" id="{7FBEE6E6-DF98-3449-9237-A16C5E3163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46175" y="3895697"/>
                <a:ext cx="807181" cy="572659"/>
                <a:chOff x="3413952" y="1949988"/>
                <a:chExt cx="807181" cy="572819"/>
              </a:xfrm>
            </p:grpSpPr>
            <p:sp>
              <p:nvSpPr>
                <p:cNvPr id="68" name="textruta 8">
                  <a:extLst>
                    <a:ext uri="{FF2B5EF4-FFF2-40B4-BE49-F238E27FC236}">
                      <a16:creationId xmlns:a16="http://schemas.microsoft.com/office/drawing/2014/main" id="{4947DBC0-6EBB-D445-ACA9-55DDA154C0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13952" y="1949988"/>
                  <a:ext cx="807181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12</a:t>
                  </a:r>
                  <a:r>
                    <a:rPr lang="sv-SE" sz="10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·</a:t>
                  </a:r>
                  <a:r>
                    <a:rPr lang="sv-SE" sz="105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x</a:t>
                  </a:r>
                </a:p>
              </p:txBody>
            </p:sp>
            <p:sp>
              <p:nvSpPr>
                <p:cNvPr id="69" name="textruta 9">
                  <a:extLst>
                    <a:ext uri="{FF2B5EF4-FFF2-40B4-BE49-F238E27FC236}">
                      <a16:creationId xmlns:a16="http://schemas.microsoft.com/office/drawing/2014/main" id="{61FC8474-CF97-1E41-8BEA-4A42CF8554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57282" y="2153372"/>
                  <a:ext cx="328936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4</a:t>
                  </a:r>
                </a:p>
              </p:txBody>
            </p:sp>
            <p:cxnSp>
              <p:nvCxnSpPr>
                <p:cNvPr id="70" name="Rak 69">
                  <a:extLst>
                    <a:ext uri="{FF2B5EF4-FFF2-40B4-BE49-F238E27FC236}">
                      <a16:creationId xmlns:a16="http://schemas.microsoft.com/office/drawing/2014/main" id="{5B523F20-838F-B443-8F3E-380900068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513730" y="2227647"/>
                  <a:ext cx="588380" cy="246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textruta 66">
                <a:extLst>
                  <a:ext uri="{FF2B5EF4-FFF2-40B4-BE49-F238E27FC236}">
                    <a16:creationId xmlns:a16="http://schemas.microsoft.com/office/drawing/2014/main" id="{0C67AF4B-8F4A-8D47-854C-B3B43E832ED1}"/>
                  </a:ext>
                </a:extLst>
              </p:cNvPr>
              <p:cNvSpPr txBox="1"/>
              <p:nvPr/>
            </p:nvSpPr>
            <p:spPr>
              <a:xfrm>
                <a:off x="5115096" y="4007085"/>
                <a:ext cx="406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dirty="0">
                    <a:cs typeface="Bradley Hand Bold"/>
                  </a:rPr>
                  <a:t>–</a:t>
                </a:r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</a:p>
            </p:txBody>
          </p:sp>
        </p:grpSp>
        <p:sp>
          <p:nvSpPr>
            <p:cNvPr id="62" name="textruta 61">
              <a:extLst>
                <a:ext uri="{FF2B5EF4-FFF2-40B4-BE49-F238E27FC236}">
                  <a16:creationId xmlns:a16="http://schemas.microsoft.com/office/drawing/2014/main" id="{D471098C-80B8-304C-946C-44A413ED9741}"/>
                </a:ext>
              </a:extLst>
            </p:cNvPr>
            <p:cNvSpPr txBox="1"/>
            <p:nvPr/>
          </p:nvSpPr>
          <p:spPr>
            <a:xfrm>
              <a:off x="3493826" y="3104427"/>
              <a:ext cx="857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12</a:t>
              </a:r>
              <a:r>
                <a:rPr lang="sv-SE" sz="100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 </a:t>
              </a:r>
              <a:r>
                <a:rPr lang="sv-SE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·</a:t>
              </a:r>
              <a:r>
                <a:rPr lang="sv-SE" sz="105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  <a:cs typeface="Bradley Hand Bold"/>
                </a:rPr>
                <a:t>x </a:t>
              </a:r>
              <a:r>
                <a:rPr lang="sv-SE" dirty="0">
                  <a:cs typeface="Bradley Hand Bold"/>
                </a:rPr>
                <a:t>– </a:t>
              </a:r>
            </a:p>
          </p:txBody>
        </p:sp>
      </p:grpSp>
      <p:grpSp>
        <p:nvGrpSpPr>
          <p:cNvPr id="79" name="Grupp 78">
            <a:extLst>
              <a:ext uri="{FF2B5EF4-FFF2-40B4-BE49-F238E27FC236}">
                <a16:creationId xmlns:a16="http://schemas.microsoft.com/office/drawing/2014/main" id="{2EDF7DCB-E7F2-C24A-9668-763E886271E4}"/>
              </a:ext>
            </a:extLst>
          </p:cNvPr>
          <p:cNvGrpSpPr/>
          <p:nvPr/>
        </p:nvGrpSpPr>
        <p:grpSpPr>
          <a:xfrm>
            <a:off x="2208324" y="277894"/>
            <a:ext cx="8475404" cy="1585049"/>
            <a:chOff x="2163348" y="277808"/>
            <a:chExt cx="8475404" cy="1585049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CD5D8892-F306-B84B-8236-2F089D558EEB}"/>
                </a:ext>
              </a:extLst>
            </p:cNvPr>
            <p:cNvGrpSpPr/>
            <p:nvPr/>
          </p:nvGrpSpPr>
          <p:grpSpPr>
            <a:xfrm>
              <a:off x="2545324" y="277808"/>
              <a:ext cx="8093428" cy="1585049"/>
              <a:chOff x="2575304" y="262818"/>
              <a:chExt cx="8093428" cy="1585049"/>
            </a:xfrm>
          </p:grpSpPr>
          <p:grpSp>
            <p:nvGrpSpPr>
              <p:cNvPr id="16" name="Grupp 15">
                <a:extLst>
                  <a:ext uri="{FF2B5EF4-FFF2-40B4-BE49-F238E27FC236}">
                    <a16:creationId xmlns:a16="http://schemas.microsoft.com/office/drawing/2014/main" id="{657ADB34-CECF-354B-A540-4DB8D68BFF77}"/>
                  </a:ext>
                </a:extLst>
              </p:cNvPr>
              <p:cNvGrpSpPr/>
              <p:nvPr/>
            </p:nvGrpSpPr>
            <p:grpSpPr>
              <a:xfrm>
                <a:off x="2575304" y="262818"/>
                <a:ext cx="5509803" cy="1585049"/>
                <a:chOff x="1466032" y="337769"/>
                <a:chExt cx="5509803" cy="1585049"/>
              </a:xfrm>
            </p:grpSpPr>
            <p:sp>
              <p:nvSpPr>
                <p:cNvPr id="2" name="Rektangel 1">
                  <a:extLst>
                    <a:ext uri="{FF2B5EF4-FFF2-40B4-BE49-F238E27FC236}">
                      <a16:creationId xmlns:a16="http://schemas.microsoft.com/office/drawing/2014/main" id="{34E3EEF1-424F-3F42-80D5-9ADEE3392EF8}"/>
                    </a:ext>
                  </a:extLst>
                </p:cNvPr>
                <p:cNvSpPr/>
                <p:nvPr/>
              </p:nvSpPr>
              <p:spPr>
                <a:xfrm>
                  <a:off x="1466032" y="337769"/>
                  <a:ext cx="5509803" cy="1585049"/>
                </a:xfrm>
                <a:prstGeom prst="rect">
                  <a:avLst/>
                </a:prstGeom>
                <a:solidFill>
                  <a:srgbClr val="FBCCBA"/>
                </a:solidFill>
                <a:ln>
                  <a:solidFill>
                    <a:srgbClr val="8E2503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endParaRPr lang="sv-SE" sz="600" dirty="0"/>
                </a:p>
                <a:p>
                  <a:r>
                    <a:rPr lang="sv-SE" dirty="0"/>
                    <a:t>Av sin månadslön betalar Danne       i skatt och       i hyra.</a:t>
                  </a:r>
                </a:p>
                <a:p>
                  <a:r>
                    <a:rPr lang="sv-SE" dirty="0"/>
                    <a:t> </a:t>
                  </a:r>
                </a:p>
                <a:p>
                  <a:r>
                    <a:rPr lang="sv-SE" dirty="0"/>
                    <a:t>När skatt och hyra är betalda har han 15 000 kr kvar. </a:t>
                  </a:r>
                </a:p>
                <a:p>
                  <a:endParaRPr lang="sv-SE" dirty="0"/>
                </a:p>
                <a:p>
                  <a:r>
                    <a:rPr lang="sv-SE" dirty="0"/>
                    <a:t>Hur stor är Dannes lön? </a:t>
                  </a:r>
                </a:p>
              </p:txBody>
            </p:sp>
            <p:grpSp>
              <p:nvGrpSpPr>
                <p:cNvPr id="6" name="Grupp 5">
                  <a:extLst>
                    <a:ext uri="{FF2B5EF4-FFF2-40B4-BE49-F238E27FC236}">
                      <a16:creationId xmlns:a16="http://schemas.microsoft.com/office/drawing/2014/main" id="{52A1DD9A-32DF-0046-9A19-FFB8E11FDA32}"/>
                    </a:ext>
                  </a:extLst>
                </p:cNvPr>
                <p:cNvGrpSpPr/>
                <p:nvPr/>
              </p:nvGrpSpPr>
              <p:grpSpPr>
                <a:xfrm>
                  <a:off x="4593493" y="337769"/>
                  <a:ext cx="431089" cy="590292"/>
                  <a:chOff x="3886231" y="2682791"/>
                  <a:chExt cx="401800" cy="590292"/>
                </a:xfrm>
              </p:grpSpPr>
              <p:sp>
                <p:nvSpPr>
                  <p:cNvPr id="3" name="textruta 8">
                    <a:extLst>
                      <a:ext uri="{FF2B5EF4-FFF2-40B4-BE49-F238E27FC236}">
                        <a16:creationId xmlns:a16="http://schemas.microsoft.com/office/drawing/2014/main" id="{EDC4EC7B-112D-074C-84B2-F9CAA57B53A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31" y="2682791"/>
                    <a:ext cx="4018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+mn-lt"/>
                        <a:cs typeface="Bradley Hand Bold"/>
                      </a:rPr>
                      <a:t>1 </a:t>
                    </a:r>
                    <a:endParaRPr lang="sv-SE" sz="1800" i="1" dirty="0">
                      <a:latin typeface="+mn-lt"/>
                      <a:cs typeface="Bradley Hand Bold"/>
                    </a:endParaRPr>
                  </a:p>
                </p:txBody>
              </p:sp>
              <p:sp>
                <p:nvSpPr>
                  <p:cNvPr id="4" name="textruta 9">
                    <a:extLst>
                      <a:ext uri="{FF2B5EF4-FFF2-40B4-BE49-F238E27FC236}">
                        <a16:creationId xmlns:a16="http://schemas.microsoft.com/office/drawing/2014/main" id="{765BCAE1-CEE6-EA47-A902-8CB510D19C9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31" y="2903751"/>
                    <a:ext cx="281189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+mn-lt"/>
                        <a:cs typeface="Bradley Hand Bold"/>
                      </a:rPr>
                      <a:t>3</a:t>
                    </a:r>
                  </a:p>
                </p:txBody>
              </p:sp>
              <p:cxnSp>
                <p:nvCxnSpPr>
                  <p:cNvPr id="5" name="Rak 4">
                    <a:extLst>
                      <a:ext uri="{FF2B5EF4-FFF2-40B4-BE49-F238E27FC236}">
                        <a16:creationId xmlns:a16="http://schemas.microsoft.com/office/drawing/2014/main" id="{773F2AB2-FDE6-0747-AFB2-FF65EED277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932173" y="2976721"/>
                    <a:ext cx="189304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upp 11">
                  <a:extLst>
                    <a:ext uri="{FF2B5EF4-FFF2-40B4-BE49-F238E27FC236}">
                      <a16:creationId xmlns:a16="http://schemas.microsoft.com/office/drawing/2014/main" id="{5EB20261-61EE-E346-BCF1-EDFC5CB44892}"/>
                    </a:ext>
                  </a:extLst>
                </p:cNvPr>
                <p:cNvGrpSpPr/>
                <p:nvPr/>
              </p:nvGrpSpPr>
              <p:grpSpPr>
                <a:xfrm>
                  <a:off x="5880455" y="337769"/>
                  <a:ext cx="431089" cy="590292"/>
                  <a:chOff x="3886231" y="2682791"/>
                  <a:chExt cx="401800" cy="590292"/>
                </a:xfrm>
              </p:grpSpPr>
              <p:sp>
                <p:nvSpPr>
                  <p:cNvPr id="13" name="textruta 8">
                    <a:extLst>
                      <a:ext uri="{FF2B5EF4-FFF2-40B4-BE49-F238E27FC236}">
                        <a16:creationId xmlns:a16="http://schemas.microsoft.com/office/drawing/2014/main" id="{BB80467A-B834-024F-967C-78BE813B389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31" y="2682791"/>
                    <a:ext cx="40180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+mn-lt"/>
                        <a:cs typeface="Bradley Hand Bold"/>
                      </a:rPr>
                      <a:t>1 </a:t>
                    </a:r>
                    <a:endParaRPr lang="sv-SE" sz="1800" i="1" dirty="0">
                      <a:latin typeface="+mn-lt"/>
                      <a:cs typeface="Bradley Hand Bold"/>
                    </a:endParaRPr>
                  </a:p>
                </p:txBody>
              </p:sp>
              <p:sp>
                <p:nvSpPr>
                  <p:cNvPr id="14" name="textruta 9">
                    <a:extLst>
                      <a:ext uri="{FF2B5EF4-FFF2-40B4-BE49-F238E27FC236}">
                        <a16:creationId xmlns:a16="http://schemas.microsoft.com/office/drawing/2014/main" id="{78437321-AA96-F648-9829-C731F3E054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6231" y="2903751"/>
                    <a:ext cx="281189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+mn-lt"/>
                        <a:cs typeface="Bradley Hand Bold"/>
                      </a:rPr>
                      <a:t>4</a:t>
                    </a:r>
                  </a:p>
                </p:txBody>
              </p:sp>
              <p:cxnSp>
                <p:nvCxnSpPr>
                  <p:cNvPr id="15" name="Rak 14">
                    <a:extLst>
                      <a:ext uri="{FF2B5EF4-FFF2-40B4-BE49-F238E27FC236}">
                        <a16:creationId xmlns:a16="http://schemas.microsoft.com/office/drawing/2014/main" id="{4C8A3B9D-F1AE-5F43-9FD9-F21DBBA30B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932173" y="2976721"/>
                    <a:ext cx="189304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17" name="Bildobjekt 16">
                <a:extLst>
                  <a:ext uri="{FF2B5EF4-FFF2-40B4-BE49-F238E27FC236}">
                    <a16:creationId xmlns:a16="http://schemas.microsoft.com/office/drawing/2014/main" id="{9BFD5CA2-42B6-274A-8425-8C7FFE8295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6761" t="6893" b="559"/>
              <a:stretch/>
            </p:blipFill>
            <p:spPr>
              <a:xfrm>
                <a:off x="8814216" y="380943"/>
                <a:ext cx="1854516" cy="1466924"/>
              </a:xfrm>
              <a:prstGeom prst="ellipse">
                <a:avLst/>
              </a:prstGeom>
            </p:spPr>
          </p:pic>
        </p:grpSp>
        <p:pic>
          <p:nvPicPr>
            <p:cNvPr id="78" name="Bildobjekt 77">
              <a:extLst>
                <a:ext uri="{FF2B5EF4-FFF2-40B4-BE49-F238E27FC236}">
                  <a16:creationId xmlns:a16="http://schemas.microsoft.com/office/drawing/2014/main" id="{FC34B482-B25F-2549-A8A1-9D8993B20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3348" y="283740"/>
              <a:ext cx="332684" cy="430055"/>
            </a:xfrm>
            <a:prstGeom prst="rect">
              <a:avLst/>
            </a:prstGeom>
          </p:spPr>
        </p:pic>
      </p:grpSp>
      <p:sp>
        <p:nvSpPr>
          <p:cNvPr id="80" name="textruta 79">
            <a:extLst>
              <a:ext uri="{FF2B5EF4-FFF2-40B4-BE49-F238E27FC236}">
                <a16:creationId xmlns:a16="http://schemas.microsoft.com/office/drawing/2014/main" id="{C5E77930-D377-2B49-A2CE-E122DEB51EEE}"/>
              </a:ext>
            </a:extLst>
          </p:cNvPr>
          <p:cNvSpPr txBox="1"/>
          <p:nvPr/>
        </p:nvSpPr>
        <p:spPr>
          <a:xfrm>
            <a:off x="4009624" y="3175835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54791C96-B753-5841-9DB5-2BBD995866BA}"/>
              </a:ext>
            </a:extLst>
          </p:cNvPr>
          <p:cNvSpPr txBox="1"/>
          <p:nvPr/>
        </p:nvSpPr>
        <p:spPr>
          <a:xfrm>
            <a:off x="4047070" y="304129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4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07B92879-53E9-904F-B59E-7497371D5FB6}"/>
              </a:ext>
            </a:extLst>
          </p:cNvPr>
          <p:cNvSpPr txBox="1"/>
          <p:nvPr/>
        </p:nvSpPr>
        <p:spPr>
          <a:xfrm>
            <a:off x="4091045" y="3371826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B9186691-8EC0-FA40-BE3F-6F7E15D71056}"/>
              </a:ext>
            </a:extLst>
          </p:cNvPr>
          <p:cNvSpPr txBox="1"/>
          <p:nvPr/>
        </p:nvSpPr>
        <p:spPr>
          <a:xfrm>
            <a:off x="4156722" y="347685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1</a:t>
            </a:r>
          </a:p>
        </p:txBody>
      </p:sp>
      <p:sp>
        <p:nvSpPr>
          <p:cNvPr id="84" name="textruta 83">
            <a:extLst>
              <a:ext uri="{FF2B5EF4-FFF2-40B4-BE49-F238E27FC236}">
                <a16:creationId xmlns:a16="http://schemas.microsoft.com/office/drawing/2014/main" id="{552D24CC-A0AE-6147-98D7-42C463772615}"/>
              </a:ext>
            </a:extLst>
          </p:cNvPr>
          <p:cNvSpPr txBox="1"/>
          <p:nvPr/>
        </p:nvSpPr>
        <p:spPr>
          <a:xfrm>
            <a:off x="4840071" y="3167267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75843881-BC25-174B-BE38-76EA643DDE65}"/>
              </a:ext>
            </a:extLst>
          </p:cNvPr>
          <p:cNvSpPr txBox="1"/>
          <p:nvPr/>
        </p:nvSpPr>
        <p:spPr>
          <a:xfrm>
            <a:off x="4877517" y="3032727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3</a:t>
            </a: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A5EC8BA8-7A04-2442-A2ED-12FBD4ADEEB1}"/>
              </a:ext>
            </a:extLst>
          </p:cNvPr>
          <p:cNvSpPr txBox="1"/>
          <p:nvPr/>
        </p:nvSpPr>
        <p:spPr>
          <a:xfrm>
            <a:off x="4921492" y="3363258"/>
            <a:ext cx="328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endParaRPr lang="sv-S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7" name="textruta 86">
            <a:extLst>
              <a:ext uri="{FF2B5EF4-FFF2-40B4-BE49-F238E27FC236}">
                <a16:creationId xmlns:a16="http://schemas.microsoft.com/office/drawing/2014/main" id="{F5839521-74C2-D34F-8DBC-5F6223A79F27}"/>
              </a:ext>
            </a:extLst>
          </p:cNvPr>
          <p:cNvSpPr txBox="1"/>
          <p:nvPr/>
        </p:nvSpPr>
        <p:spPr>
          <a:xfrm>
            <a:off x="4987169" y="346829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5">
                    <a:lumMod val="75000"/>
                  </a:schemeClr>
                </a:solidFill>
                <a:latin typeface="Bradley Hand" pitchFamily="2" charset="77"/>
              </a:rPr>
              <a:t>1</a:t>
            </a:r>
          </a:p>
        </p:txBody>
      </p:sp>
      <p:grpSp>
        <p:nvGrpSpPr>
          <p:cNvPr id="88" name="Grupp 87">
            <a:extLst>
              <a:ext uri="{FF2B5EF4-FFF2-40B4-BE49-F238E27FC236}">
                <a16:creationId xmlns:a16="http://schemas.microsoft.com/office/drawing/2014/main" id="{B81C1AD5-4682-0E4C-91D8-D6593F25C628}"/>
              </a:ext>
            </a:extLst>
          </p:cNvPr>
          <p:cNvGrpSpPr/>
          <p:nvPr/>
        </p:nvGrpSpPr>
        <p:grpSpPr>
          <a:xfrm>
            <a:off x="3825854" y="3803027"/>
            <a:ext cx="2645912" cy="376747"/>
            <a:chOff x="4440644" y="3679009"/>
            <a:chExt cx="2645912" cy="376747"/>
          </a:xfrm>
        </p:grpSpPr>
        <p:sp>
          <p:nvSpPr>
            <p:cNvPr id="89" name="textruta 88">
              <a:extLst>
                <a:ext uri="{FF2B5EF4-FFF2-40B4-BE49-F238E27FC236}">
                  <a16:creationId xmlns:a16="http://schemas.microsoft.com/office/drawing/2014/main" id="{94D6BF6D-77A1-A54C-87CF-D116821A77E4}"/>
                </a:ext>
              </a:extLst>
            </p:cNvPr>
            <p:cNvSpPr txBox="1"/>
            <p:nvPr/>
          </p:nvSpPr>
          <p:spPr>
            <a:xfrm>
              <a:off x="5911065" y="3686424"/>
              <a:ext cx="1175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180 000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90" name="textruta 9">
              <a:extLst>
                <a:ext uri="{FF2B5EF4-FFF2-40B4-BE49-F238E27FC236}">
                  <a16:creationId xmlns:a16="http://schemas.microsoft.com/office/drawing/2014/main" id="{7A8866E2-1795-6948-9BEA-95519A8FC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0644" y="3679009"/>
              <a:ext cx="16449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sz="1800" dirty="0">
                  <a:latin typeface="Bradley Hand" pitchFamily="2" charset="77"/>
                </a:rPr>
                <a:t>12x </a:t>
              </a:r>
              <a:r>
                <a:rPr lang="sv-SE" sz="1800" dirty="0"/>
                <a:t>– </a:t>
              </a:r>
              <a:r>
                <a:rPr lang="sv-SE" sz="1800" dirty="0">
                  <a:latin typeface="Bradley Hand" pitchFamily="2" charset="77"/>
                </a:rPr>
                <a:t>4x</a:t>
              </a:r>
              <a:r>
                <a:rPr lang="sv-SE" sz="1800" dirty="0">
                  <a:cs typeface="Bradley Hand Bold"/>
                </a:rPr>
                <a:t> </a:t>
              </a:r>
              <a:r>
                <a:rPr lang="sv-SE" sz="1800" dirty="0"/>
                <a:t>–</a:t>
              </a:r>
              <a:r>
                <a:rPr lang="sv-SE" sz="1800" dirty="0">
                  <a:latin typeface="Bradley Hand" pitchFamily="2" charset="77"/>
                </a:rPr>
                <a:t> 3x</a:t>
              </a:r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1D4F3A49-C7E1-C14D-A667-743CC7B901E4}"/>
              </a:ext>
            </a:extLst>
          </p:cNvPr>
          <p:cNvGrpSpPr/>
          <p:nvPr/>
        </p:nvGrpSpPr>
        <p:grpSpPr>
          <a:xfrm>
            <a:off x="4892321" y="4243220"/>
            <a:ext cx="1571621" cy="369332"/>
            <a:chOff x="5507111" y="3686424"/>
            <a:chExt cx="1571621" cy="369332"/>
          </a:xfrm>
        </p:grpSpPr>
        <p:sp>
          <p:nvSpPr>
            <p:cNvPr id="92" name="textruta 91">
              <a:extLst>
                <a:ext uri="{FF2B5EF4-FFF2-40B4-BE49-F238E27FC236}">
                  <a16:creationId xmlns:a16="http://schemas.microsoft.com/office/drawing/2014/main" id="{AA6F3246-C7F2-9444-91C6-DFF6870F6647}"/>
                </a:ext>
              </a:extLst>
            </p:cNvPr>
            <p:cNvSpPr txBox="1"/>
            <p:nvPr/>
          </p:nvSpPr>
          <p:spPr>
            <a:xfrm>
              <a:off x="5911065" y="3686424"/>
              <a:ext cx="1167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  <a:r>
                <a:rPr lang="sv-SE" dirty="0">
                  <a:latin typeface="Bradley Hand" pitchFamily="2" charset="77"/>
                </a:rPr>
                <a:t>180 000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93" name="textruta 9">
              <a:extLst>
                <a:ext uri="{FF2B5EF4-FFF2-40B4-BE49-F238E27FC236}">
                  <a16:creationId xmlns:a16="http://schemas.microsoft.com/office/drawing/2014/main" id="{33ED1213-6123-FE42-A56E-A4EC5B6048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7111" y="3686424"/>
              <a:ext cx="5561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" pitchFamily="2" charset="77"/>
                  <a:cs typeface="Bradley Hand Bold"/>
                </a:rPr>
                <a:t> 5</a:t>
              </a:r>
              <a:r>
                <a:rPr lang="sv-SE" sz="1800" dirty="0">
                  <a:latin typeface="Bradley Hand" pitchFamily="2" charset="77"/>
                </a:rPr>
                <a:t>x</a:t>
              </a:r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914DC02F-6DC6-8240-B88A-8FEC3136F8B5}"/>
              </a:ext>
            </a:extLst>
          </p:cNvPr>
          <p:cNvGrpSpPr/>
          <p:nvPr/>
        </p:nvGrpSpPr>
        <p:grpSpPr>
          <a:xfrm>
            <a:off x="4986357" y="4591455"/>
            <a:ext cx="1938877" cy="587284"/>
            <a:chOff x="2883633" y="4434486"/>
            <a:chExt cx="1938877" cy="587284"/>
          </a:xfrm>
        </p:grpSpPr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4DE510F7-8C04-4441-A213-89EC76106A11}"/>
                </a:ext>
              </a:extLst>
            </p:cNvPr>
            <p:cNvGrpSpPr/>
            <p:nvPr/>
          </p:nvGrpSpPr>
          <p:grpSpPr>
            <a:xfrm>
              <a:off x="2883633" y="4434486"/>
              <a:ext cx="1938877" cy="587284"/>
              <a:chOff x="5168279" y="3626963"/>
              <a:chExt cx="1938877" cy="587284"/>
            </a:xfrm>
          </p:grpSpPr>
          <p:grpSp>
            <p:nvGrpSpPr>
              <p:cNvPr id="98" name="Grupp 97">
                <a:extLst>
                  <a:ext uri="{FF2B5EF4-FFF2-40B4-BE49-F238E27FC236}">
                    <a16:creationId xmlns:a16="http://schemas.microsoft.com/office/drawing/2014/main" id="{2EFD2238-8B15-CB45-8537-7F46B2230F98}"/>
                  </a:ext>
                </a:extLst>
              </p:cNvPr>
              <p:cNvGrpSpPr/>
              <p:nvPr/>
            </p:nvGrpSpPr>
            <p:grpSpPr>
              <a:xfrm>
                <a:off x="5168279" y="3626963"/>
                <a:ext cx="716650" cy="587284"/>
                <a:chOff x="1021845" y="2981401"/>
                <a:chExt cx="716650" cy="587284"/>
              </a:xfrm>
            </p:grpSpPr>
            <p:grpSp>
              <p:nvGrpSpPr>
                <p:cNvPr id="100" name="Grupp 99">
                  <a:extLst>
                    <a:ext uri="{FF2B5EF4-FFF2-40B4-BE49-F238E27FC236}">
                      <a16:creationId xmlns:a16="http://schemas.microsoft.com/office/drawing/2014/main" id="{CBA79FE7-3FA9-BF41-9688-6C489BBE0CE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1845" y="2981401"/>
                  <a:ext cx="436338" cy="587284"/>
                  <a:chOff x="3747382" y="1919716"/>
                  <a:chExt cx="436338" cy="587449"/>
                </a:xfrm>
              </p:grpSpPr>
              <p:sp>
                <p:nvSpPr>
                  <p:cNvPr id="102" name="textruta 8">
                    <a:extLst>
                      <a:ext uri="{FF2B5EF4-FFF2-40B4-BE49-F238E27FC236}">
                        <a16:creationId xmlns:a16="http://schemas.microsoft.com/office/drawing/2014/main" id="{4AA86BE9-460F-3F44-8F9A-575C70AE7D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7382" y="1919716"/>
                    <a:ext cx="436338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Bradley Hand Bold"/>
                        <a:cs typeface="Bradley Hand Bold"/>
                      </a:rPr>
                      <a:t>5x</a:t>
                    </a:r>
                  </a:p>
                </p:txBody>
              </p:sp>
              <p:sp>
                <p:nvSpPr>
                  <p:cNvPr id="103" name="textruta 9">
                    <a:extLst>
                      <a:ext uri="{FF2B5EF4-FFF2-40B4-BE49-F238E27FC236}">
                        <a16:creationId xmlns:a16="http://schemas.microsoft.com/office/drawing/2014/main" id="{1335EDA7-CF50-7649-AE28-67C18C050B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3467" y="2137729"/>
                    <a:ext cx="325730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solidFill>
                          <a:srgbClr val="C00000"/>
                        </a:solidFill>
                        <a:latin typeface="Bradley Hand Bold"/>
                        <a:cs typeface="Bradley Hand Bold"/>
                      </a:rPr>
                      <a:t>5</a:t>
                    </a:r>
                  </a:p>
                </p:txBody>
              </p:sp>
              <p:cxnSp>
                <p:nvCxnSpPr>
                  <p:cNvPr id="104" name="Rak 103">
                    <a:extLst>
                      <a:ext uri="{FF2B5EF4-FFF2-40B4-BE49-F238E27FC236}">
                        <a16:creationId xmlns:a16="http://schemas.microsoft.com/office/drawing/2014/main" id="{A42D61CE-FE31-AA48-B1E2-A80BB3BE7E2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815931" y="2203777"/>
                    <a:ext cx="298484" cy="1"/>
                  </a:xfrm>
                  <a:prstGeom prst="line">
                    <a:avLst/>
                  </a:prstGeom>
                  <a:ln w="9525" cmpd="sng">
                    <a:solidFill>
                      <a:srgbClr val="C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1" name="textruta 100">
                  <a:extLst>
                    <a:ext uri="{FF2B5EF4-FFF2-40B4-BE49-F238E27FC236}">
                      <a16:creationId xmlns:a16="http://schemas.microsoft.com/office/drawing/2014/main" id="{82C87934-CD7A-D742-B354-83B104DD5E68}"/>
                    </a:ext>
                  </a:extLst>
                </p:cNvPr>
                <p:cNvSpPr txBox="1"/>
                <p:nvPr/>
              </p:nvSpPr>
              <p:spPr>
                <a:xfrm>
                  <a:off x="1298101" y="3085130"/>
                  <a:ext cx="4403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dirty="0">
                      <a:cs typeface="Bradley Hand Bold"/>
                    </a:rPr>
                    <a:t>=</a:t>
                  </a:r>
                </a:p>
              </p:txBody>
            </p:sp>
          </p:grpSp>
          <p:sp>
            <p:nvSpPr>
              <p:cNvPr id="99" name="textruta 9">
                <a:extLst>
                  <a:ext uri="{FF2B5EF4-FFF2-40B4-BE49-F238E27FC236}">
                    <a16:creationId xmlns:a16="http://schemas.microsoft.com/office/drawing/2014/main" id="{BE40703D-ADA1-3249-83F9-C39FAC242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4051" y="3631684"/>
                <a:ext cx="14831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180 000</a:t>
                </a:r>
              </a:p>
            </p:txBody>
          </p:sp>
        </p:grpSp>
        <p:sp>
          <p:nvSpPr>
            <p:cNvPr id="96" name="textruta 9">
              <a:extLst>
                <a:ext uri="{FF2B5EF4-FFF2-40B4-BE49-F238E27FC236}">
                  <a16:creationId xmlns:a16="http://schemas.microsoft.com/office/drawing/2014/main" id="{65A4B8E7-8360-6B41-80DA-20C60B840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7589" y="4634806"/>
              <a:ext cx="325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 Bold"/>
                  <a:cs typeface="Bradley Hand Bold"/>
                </a:rPr>
                <a:t>5</a:t>
              </a:r>
            </a:p>
          </p:txBody>
        </p:sp>
        <p:cxnSp>
          <p:nvCxnSpPr>
            <p:cNvPr id="97" name="Rak 96">
              <a:extLst>
                <a:ext uri="{FF2B5EF4-FFF2-40B4-BE49-F238E27FC236}">
                  <a16:creationId xmlns:a16="http://schemas.microsoft.com/office/drawing/2014/main" id="{576BA385-DD21-4A48-9685-D89E31D61E4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456936" y="4718467"/>
              <a:ext cx="793890" cy="2"/>
            </a:xfrm>
            <a:prstGeom prst="line">
              <a:avLst/>
            </a:prstGeom>
            <a:ln w="9525" cmpd="sng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ruta 104">
            <a:extLst>
              <a:ext uri="{FF2B5EF4-FFF2-40B4-BE49-F238E27FC236}">
                <a16:creationId xmlns:a16="http://schemas.microsoft.com/office/drawing/2014/main" id="{11AE0F77-481B-5F49-B47D-70D24622156E}"/>
              </a:ext>
            </a:extLst>
          </p:cNvPr>
          <p:cNvSpPr txBox="1"/>
          <p:nvPr/>
        </p:nvSpPr>
        <p:spPr>
          <a:xfrm>
            <a:off x="5158363" y="5100020"/>
            <a:ext cx="148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x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36 000</a:t>
            </a:r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7E8335ED-D5FF-A840-BA89-DF818BC8ABED}"/>
              </a:ext>
            </a:extLst>
          </p:cNvPr>
          <p:cNvSpPr/>
          <p:nvPr/>
        </p:nvSpPr>
        <p:spPr>
          <a:xfrm>
            <a:off x="7801246" y="3199456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grpSp>
        <p:nvGrpSpPr>
          <p:cNvPr id="122" name="Grupp 121">
            <a:extLst>
              <a:ext uri="{FF2B5EF4-FFF2-40B4-BE49-F238E27FC236}">
                <a16:creationId xmlns:a16="http://schemas.microsoft.com/office/drawing/2014/main" id="{85777960-4DEA-FD43-8D06-C48CDFA771B8}"/>
              </a:ext>
            </a:extLst>
          </p:cNvPr>
          <p:cNvGrpSpPr/>
          <p:nvPr/>
        </p:nvGrpSpPr>
        <p:grpSpPr>
          <a:xfrm>
            <a:off x="8483101" y="3060957"/>
            <a:ext cx="3290404" cy="646331"/>
            <a:chOff x="8495627" y="3549472"/>
            <a:chExt cx="3290404" cy="646331"/>
          </a:xfrm>
        </p:grpSpPr>
        <p:grpSp>
          <p:nvGrpSpPr>
            <p:cNvPr id="109" name="Grupp 108">
              <a:extLst>
                <a:ext uri="{FF2B5EF4-FFF2-40B4-BE49-F238E27FC236}">
                  <a16:creationId xmlns:a16="http://schemas.microsoft.com/office/drawing/2014/main" id="{A5816F4F-BB37-FF43-9D60-A28ACA0C9AAF}"/>
                </a:ext>
              </a:extLst>
            </p:cNvPr>
            <p:cNvGrpSpPr/>
            <p:nvPr/>
          </p:nvGrpSpPr>
          <p:grpSpPr>
            <a:xfrm>
              <a:off x="9491472" y="3549472"/>
              <a:ext cx="2294559" cy="646331"/>
              <a:chOff x="5155846" y="3862738"/>
              <a:chExt cx="2294559" cy="646331"/>
            </a:xfrm>
          </p:grpSpPr>
          <p:grpSp>
            <p:nvGrpSpPr>
              <p:cNvPr id="110" name="Grupp 109">
                <a:extLst>
                  <a:ext uri="{FF2B5EF4-FFF2-40B4-BE49-F238E27FC236}">
                    <a16:creationId xmlns:a16="http://schemas.microsoft.com/office/drawing/2014/main" id="{0055D9DC-2F68-544A-B8C0-D9404B048D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55846" y="3862738"/>
                <a:ext cx="906017" cy="615226"/>
                <a:chOff x="4119612" y="1895558"/>
                <a:chExt cx="906017" cy="615401"/>
              </a:xfrm>
            </p:grpSpPr>
            <p:sp>
              <p:nvSpPr>
                <p:cNvPr id="117" name="textruta 8">
                  <a:extLst>
                    <a:ext uri="{FF2B5EF4-FFF2-40B4-BE49-F238E27FC236}">
                      <a16:creationId xmlns:a16="http://schemas.microsoft.com/office/drawing/2014/main" id="{1CE7719E-4BBC-2E45-9F11-8935E8246F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19612" y="1895558"/>
                  <a:ext cx="906017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36 000</a:t>
                  </a:r>
                  <a:endParaRPr lang="sv-SE" sz="1800" dirty="0">
                    <a:latin typeface="Bradley Hand" pitchFamily="2" charset="77"/>
                    <a:cs typeface="Bradley Hand Bold"/>
                  </a:endParaRPr>
                </a:p>
              </p:txBody>
            </p:sp>
            <p:sp>
              <p:nvSpPr>
                <p:cNvPr id="118" name="textruta 9">
                  <a:extLst>
                    <a:ext uri="{FF2B5EF4-FFF2-40B4-BE49-F238E27FC236}">
                      <a16:creationId xmlns:a16="http://schemas.microsoft.com/office/drawing/2014/main" id="{87252D11-9AE9-C74A-B407-07C5DA3CF4B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98169" y="2141522"/>
                  <a:ext cx="324128" cy="3694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3</a:t>
                  </a:r>
                </a:p>
              </p:txBody>
            </p:sp>
            <p:cxnSp>
              <p:nvCxnSpPr>
                <p:cNvPr id="119" name="Rak 118">
                  <a:extLst>
                    <a:ext uri="{FF2B5EF4-FFF2-40B4-BE49-F238E27FC236}">
                      <a16:creationId xmlns:a16="http://schemas.microsoft.com/office/drawing/2014/main" id="{05E4A6B2-5816-A240-8D98-0EACB55997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25622" y="2198960"/>
                  <a:ext cx="768815" cy="1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textruta 110">
                <a:extLst>
                  <a:ext uri="{FF2B5EF4-FFF2-40B4-BE49-F238E27FC236}">
                    <a16:creationId xmlns:a16="http://schemas.microsoft.com/office/drawing/2014/main" id="{59A3A47C-29AC-854C-BF2E-756210DB020D}"/>
                  </a:ext>
                </a:extLst>
              </p:cNvPr>
              <p:cNvSpPr txBox="1"/>
              <p:nvPr/>
            </p:nvSpPr>
            <p:spPr>
              <a:xfrm>
                <a:off x="7010011" y="3973898"/>
                <a:ext cx="440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=</a:t>
                </a:r>
              </a:p>
            </p:txBody>
          </p:sp>
          <p:grpSp>
            <p:nvGrpSpPr>
              <p:cNvPr id="112" name="Grupp 111">
                <a:extLst>
                  <a:ext uri="{FF2B5EF4-FFF2-40B4-BE49-F238E27FC236}">
                    <a16:creationId xmlns:a16="http://schemas.microsoft.com/office/drawing/2014/main" id="{9DFED42C-687B-A74C-934F-0088404599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87660" y="3862738"/>
                <a:ext cx="1064918" cy="646331"/>
                <a:chOff x="4255437" y="1917018"/>
                <a:chExt cx="1064918" cy="646511"/>
              </a:xfrm>
            </p:grpSpPr>
            <p:sp>
              <p:nvSpPr>
                <p:cNvPr id="114" name="textruta 8">
                  <a:extLst>
                    <a:ext uri="{FF2B5EF4-FFF2-40B4-BE49-F238E27FC236}">
                      <a16:creationId xmlns:a16="http://schemas.microsoft.com/office/drawing/2014/main" id="{9579BBB3-E8CF-9E4C-87E9-5C0F885718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55437" y="1917018"/>
                  <a:ext cx="1064918" cy="6465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 </a:t>
                  </a:r>
                  <a:r>
                    <a:rPr lang="sv-SE" sz="1800" dirty="0">
                      <a:solidFill>
                        <a:srgbClr val="C00000"/>
                      </a:solidFill>
                      <a:latin typeface="Bradley Hand" pitchFamily="2" charset="77"/>
                      <a:cs typeface="Bradley Hand Bold"/>
                    </a:rPr>
                    <a:t>36 000</a:t>
                  </a:r>
                  <a:endParaRPr lang="sv-SE" sz="1800" dirty="0">
                    <a:latin typeface="Bradley Hand" pitchFamily="2" charset="77"/>
                    <a:cs typeface="Bradley Hand Bold"/>
                  </a:endParaRPr>
                </a:p>
                <a:p>
                  <a:pPr eaLnBrk="1" hangingPunct="1"/>
                  <a:endParaRPr lang="sv-SE" sz="1800" dirty="0">
                    <a:latin typeface="Bradley Hand" pitchFamily="2" charset="77"/>
                    <a:cs typeface="Bradley Hand Bold"/>
                  </a:endParaRPr>
                </a:p>
              </p:txBody>
            </p:sp>
            <p:sp>
              <p:nvSpPr>
                <p:cNvPr id="115" name="textruta 9">
                  <a:extLst>
                    <a:ext uri="{FF2B5EF4-FFF2-40B4-BE49-F238E27FC236}">
                      <a16:creationId xmlns:a16="http://schemas.microsoft.com/office/drawing/2014/main" id="{93C6DA11-6D06-044E-B3FB-42578C22E6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12797" y="2157505"/>
                  <a:ext cx="328936" cy="3694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" pitchFamily="2" charset="77"/>
                      <a:cs typeface="Bradley Hand Bold"/>
                    </a:rPr>
                    <a:t>4</a:t>
                  </a:r>
                </a:p>
              </p:txBody>
            </p:sp>
            <p:cxnSp>
              <p:nvCxnSpPr>
                <p:cNvPr id="116" name="Rak 115">
                  <a:extLst>
                    <a:ext uri="{FF2B5EF4-FFF2-40B4-BE49-F238E27FC236}">
                      <a16:creationId xmlns:a16="http://schemas.microsoft.com/office/drawing/2014/main" id="{D1CA7C16-9C44-DE44-ABD3-01ECB8323B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399887" y="2228395"/>
                  <a:ext cx="718585" cy="1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3" name="textruta 112">
                <a:extLst>
                  <a:ext uri="{FF2B5EF4-FFF2-40B4-BE49-F238E27FC236}">
                    <a16:creationId xmlns:a16="http://schemas.microsoft.com/office/drawing/2014/main" id="{2A01689D-2C8B-3142-949E-C6A3A58465FC}"/>
                  </a:ext>
                </a:extLst>
              </p:cNvPr>
              <p:cNvSpPr txBox="1"/>
              <p:nvPr/>
            </p:nvSpPr>
            <p:spPr>
              <a:xfrm>
                <a:off x="5954309" y="3995213"/>
                <a:ext cx="4063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  <a:r>
                  <a:rPr lang="sv-SE" dirty="0">
                    <a:cs typeface="Bradley Hand Bold"/>
                  </a:rPr>
                  <a:t>–</a:t>
                </a:r>
                <a:r>
                  <a:rPr lang="sv-SE" dirty="0">
                    <a:latin typeface="Bradley Hand" pitchFamily="2" charset="77"/>
                    <a:cs typeface="Bradley Hand Bold"/>
                  </a:rPr>
                  <a:t> </a:t>
                </a:r>
              </a:p>
            </p:txBody>
          </p:sp>
        </p:grpSp>
        <p:sp>
          <p:nvSpPr>
            <p:cNvPr id="120" name="textruta 8">
              <a:extLst>
                <a:ext uri="{FF2B5EF4-FFF2-40B4-BE49-F238E27FC236}">
                  <a16:creationId xmlns:a16="http://schemas.microsoft.com/office/drawing/2014/main" id="{EC6FC530-66BD-6F4D-9BB4-332425285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95627" y="3687972"/>
              <a:ext cx="9060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solidFill>
                    <a:srgbClr val="C00000"/>
                  </a:solidFill>
                  <a:latin typeface="Bradley Hand" pitchFamily="2" charset="77"/>
                  <a:cs typeface="Bradley Hand Bold"/>
                </a:rPr>
                <a:t>36 000</a:t>
              </a:r>
              <a:endParaRPr lang="sv-SE" sz="1800" dirty="0">
                <a:latin typeface="Bradley Hand" pitchFamily="2" charset="77"/>
                <a:cs typeface="Bradley Hand Bold"/>
              </a:endParaRPr>
            </a:p>
          </p:txBody>
        </p:sp>
        <p:sp>
          <p:nvSpPr>
            <p:cNvPr id="121" name="textruta 120">
              <a:extLst>
                <a:ext uri="{FF2B5EF4-FFF2-40B4-BE49-F238E27FC236}">
                  <a16:creationId xmlns:a16="http://schemas.microsoft.com/office/drawing/2014/main" id="{4402A2BD-2EB3-CB45-A40B-B492BB8E5E3A}"/>
                </a:ext>
              </a:extLst>
            </p:cNvPr>
            <p:cNvSpPr txBox="1"/>
            <p:nvPr/>
          </p:nvSpPr>
          <p:spPr>
            <a:xfrm>
              <a:off x="9219178" y="3687972"/>
              <a:ext cx="406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  <a:cs typeface="Bradley Hand Bold"/>
                </a:rPr>
                <a:t> </a:t>
              </a:r>
              <a:r>
                <a:rPr lang="sv-SE" dirty="0">
                  <a:cs typeface="Bradley Hand Bold"/>
                </a:rPr>
                <a:t>–</a:t>
              </a:r>
              <a:r>
                <a:rPr lang="sv-SE" dirty="0">
                  <a:latin typeface="Bradley Hand" pitchFamily="2" charset="77"/>
                  <a:cs typeface="Bradley Hand Bold"/>
                </a:rPr>
                <a:t> </a:t>
              </a:r>
            </a:p>
          </p:txBody>
        </p:sp>
      </p:grpSp>
      <p:sp>
        <p:nvSpPr>
          <p:cNvPr id="123" name="textruta 9">
            <a:extLst>
              <a:ext uri="{FF2B5EF4-FFF2-40B4-BE49-F238E27FC236}">
                <a16:creationId xmlns:a16="http://schemas.microsoft.com/office/drawing/2014/main" id="{4A11AF47-4D96-F342-B1A6-BFE77E04C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591" y="3652249"/>
            <a:ext cx="3103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 </a:t>
            </a:r>
            <a:r>
              <a:rPr lang="sv-SE" sz="1800" dirty="0">
                <a:cs typeface="Bradley Hand Bold"/>
              </a:rPr>
              <a:t>=  </a:t>
            </a:r>
            <a:r>
              <a:rPr lang="sv-SE" sz="1800" dirty="0">
                <a:latin typeface="Bradley Hand Bold"/>
                <a:cs typeface="Bradley Hand Bold"/>
              </a:rPr>
              <a:t>36 000 </a:t>
            </a:r>
            <a:r>
              <a:rPr lang="de-DE" sz="1800" dirty="0"/>
              <a:t>– </a:t>
            </a:r>
            <a:r>
              <a:rPr lang="de-DE" sz="1800" dirty="0">
                <a:latin typeface="Bradley Hand" pitchFamily="2" charset="77"/>
              </a:rPr>
              <a:t>12 000 </a:t>
            </a:r>
            <a:r>
              <a:rPr lang="de-DE" sz="1800" dirty="0"/>
              <a:t>– </a:t>
            </a:r>
            <a:r>
              <a:rPr lang="de-DE" sz="1800" dirty="0">
                <a:latin typeface="Bradley Hand" pitchFamily="2" charset="77"/>
              </a:rPr>
              <a:t>9 000</a:t>
            </a:r>
            <a:r>
              <a:rPr lang="sv-SE" sz="1800" dirty="0">
                <a:latin typeface="Bradley Hand" pitchFamily="2" charset="77"/>
                <a:cs typeface="Bradley Hand Bold"/>
              </a:rPr>
              <a:t> </a:t>
            </a:r>
            <a:r>
              <a:rPr lang="sv-SE" sz="1800" dirty="0">
                <a:cs typeface="Bradley Hand Bold"/>
              </a:rPr>
              <a:t>=</a:t>
            </a:r>
            <a:r>
              <a:rPr lang="sv-SE" sz="1800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124" name="textruta 9">
            <a:extLst>
              <a:ext uri="{FF2B5EF4-FFF2-40B4-BE49-F238E27FC236}">
                <a16:creationId xmlns:a16="http://schemas.microsoft.com/office/drawing/2014/main" id="{BE39AFEA-B72E-194C-8FFE-ACBB9EC38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9945" y="3987693"/>
            <a:ext cx="20202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cs typeface="Bradley Hand Bold"/>
              </a:rPr>
              <a:t>= </a:t>
            </a:r>
            <a:r>
              <a:rPr lang="sv-SE" sz="1800" dirty="0">
                <a:latin typeface="Bradley Hand Bold"/>
                <a:cs typeface="Bradley Hand Bold"/>
              </a:rPr>
              <a:t>15 000</a:t>
            </a:r>
          </a:p>
        </p:txBody>
      </p:sp>
      <p:sp>
        <p:nvSpPr>
          <p:cNvPr id="125" name="textruta 124">
            <a:extLst>
              <a:ext uri="{FF2B5EF4-FFF2-40B4-BE49-F238E27FC236}">
                <a16:creationId xmlns:a16="http://schemas.microsoft.com/office/drawing/2014/main" id="{CF959068-4CF6-6D4C-B7DF-421D880399EF}"/>
              </a:ext>
            </a:extLst>
          </p:cNvPr>
          <p:cNvSpPr txBox="1"/>
          <p:nvPr/>
        </p:nvSpPr>
        <p:spPr>
          <a:xfrm>
            <a:off x="7869683" y="4883264"/>
            <a:ext cx="1363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V.L. </a:t>
            </a:r>
            <a:r>
              <a:rPr lang="sv-SE" dirty="0">
                <a:cs typeface="Bradley Hand Bold"/>
              </a:rPr>
              <a:t>=</a:t>
            </a:r>
            <a:r>
              <a:rPr lang="sv-SE" dirty="0">
                <a:latin typeface="Bradley Hand Bold"/>
                <a:cs typeface="Bradley Hand Bold"/>
              </a:rPr>
              <a:t> H.L.</a:t>
            </a:r>
          </a:p>
        </p:txBody>
      </p:sp>
      <p:grpSp>
        <p:nvGrpSpPr>
          <p:cNvPr id="126" name="Grupp 125">
            <a:extLst>
              <a:ext uri="{FF2B5EF4-FFF2-40B4-BE49-F238E27FC236}">
                <a16:creationId xmlns:a16="http://schemas.microsoft.com/office/drawing/2014/main" id="{2E89A6F4-E938-C547-A2C8-1498A7CD37D6}"/>
              </a:ext>
            </a:extLst>
          </p:cNvPr>
          <p:cNvGrpSpPr/>
          <p:nvPr/>
        </p:nvGrpSpPr>
        <p:grpSpPr>
          <a:xfrm>
            <a:off x="7836080" y="4437587"/>
            <a:ext cx="2280385" cy="371820"/>
            <a:chOff x="7146291" y="3159422"/>
            <a:chExt cx="2280385" cy="371820"/>
          </a:xfrm>
        </p:grpSpPr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3479ACED-C335-3D42-94CF-33B349D2B61C}"/>
                </a:ext>
              </a:extLst>
            </p:cNvPr>
            <p:cNvSpPr/>
            <p:nvPr/>
          </p:nvSpPr>
          <p:spPr>
            <a:xfrm>
              <a:off x="7146291" y="3161910"/>
              <a:ext cx="8627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H.L. </a:t>
              </a:r>
              <a:r>
                <a:rPr lang="sv-SE" dirty="0">
                  <a:cs typeface="Bradley Hand Bold"/>
                </a:rPr>
                <a:t>=</a:t>
              </a:r>
              <a:r>
                <a:rPr lang="sv-SE" dirty="0">
                  <a:latin typeface="Bradley Hand Bold"/>
                  <a:cs typeface="Bradley Hand Bold"/>
                </a:rPr>
                <a:t> </a:t>
              </a:r>
            </a:p>
          </p:txBody>
        </p:sp>
        <p:sp>
          <p:nvSpPr>
            <p:cNvPr id="128" name="textruta 9">
              <a:extLst>
                <a:ext uri="{FF2B5EF4-FFF2-40B4-BE49-F238E27FC236}">
                  <a16:creationId xmlns:a16="http://schemas.microsoft.com/office/drawing/2014/main" id="{57BC7C77-2C01-154F-B451-1813F78BB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2122" y="3159422"/>
              <a:ext cx="1554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15 000</a:t>
              </a:r>
            </a:p>
          </p:txBody>
        </p:sp>
      </p:grpSp>
      <p:sp>
        <p:nvSpPr>
          <p:cNvPr id="129" name="textruta 128">
            <a:extLst>
              <a:ext uri="{FF2B5EF4-FFF2-40B4-BE49-F238E27FC236}">
                <a16:creationId xmlns:a16="http://schemas.microsoft.com/office/drawing/2014/main" id="{B0A66B08-E719-2943-9AB0-BEB5C0000A50}"/>
              </a:ext>
            </a:extLst>
          </p:cNvPr>
          <p:cNvSpPr txBox="1"/>
          <p:nvPr/>
        </p:nvSpPr>
        <p:spPr>
          <a:xfrm>
            <a:off x="4156722" y="5998264"/>
            <a:ext cx="5076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 Månadslönen är 36 000 kr.</a:t>
            </a:r>
            <a:endParaRPr lang="sv-SE" u="sng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1448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105" grpId="0"/>
      <p:bldP spid="108" grpId="0"/>
      <p:bldP spid="123" grpId="0"/>
      <p:bldP spid="124" grpId="0"/>
      <p:bldP spid="125" grpId="0"/>
      <p:bldP spid="12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707</Words>
  <Application>Microsoft Macintosh PowerPoint</Application>
  <PresentationFormat>Bredbild</PresentationFormat>
  <Paragraphs>265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Bradley Hand</vt:lpstr>
      <vt:lpstr>Bradley Hand Bold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28</cp:revision>
  <dcterms:created xsi:type="dcterms:W3CDTF">2020-02-02T17:34:02Z</dcterms:created>
  <dcterms:modified xsi:type="dcterms:W3CDTF">2020-02-04T22:02:01Z</dcterms:modified>
</cp:coreProperties>
</file>