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0" r:id="rId2"/>
    <p:sldMasterId id="2147483651" r:id="rId3"/>
    <p:sldMasterId id="2147483652" r:id="rId4"/>
    <p:sldMasterId id="2147483653" r:id="rId5"/>
    <p:sldMasterId id="2147483654" r:id="rId6"/>
    <p:sldMasterId id="2147483655" r:id="rId7"/>
    <p:sldMasterId id="2147483656" r:id="rId8"/>
    <p:sldMasterId id="2147483657" r:id="rId9"/>
    <p:sldMasterId id="2147483658" r:id="rId10"/>
    <p:sldMasterId id="2147483659" r:id="rId11"/>
    <p:sldMasterId id="2147483660" r:id="rId12"/>
    <p:sldMasterId id="2147483661" r:id="rId13"/>
    <p:sldMasterId id="2147483662" r:id="rId14"/>
  </p:sldMasterIdLst>
  <p:sldIdLst>
    <p:sldId id="342" r:id="rId15"/>
    <p:sldId id="285" r:id="rId16"/>
    <p:sldId id="286" r:id="rId17"/>
    <p:sldId id="287" r:id="rId18"/>
    <p:sldId id="294" r:id="rId19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5" d="100"/>
          <a:sy n="135" d="100"/>
        </p:scale>
        <p:origin x="-2296" y="-96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9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" Target="slides/slide1.xml"/><Relationship Id="rId16" Type="http://schemas.openxmlformats.org/officeDocument/2006/relationships/slide" Target="slides/slide2.xml"/><Relationship Id="rId17" Type="http://schemas.openxmlformats.org/officeDocument/2006/relationships/slide" Target="slides/slide3.xml"/><Relationship Id="rId18" Type="http://schemas.openxmlformats.org/officeDocument/2006/relationships/slide" Target="slides/slide4.xml"/><Relationship Id="rId19" Type="http://schemas.openxmlformats.org/officeDocument/2006/relationships/slide" Target="slides/slide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5494368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03164045"/>
      </p:ext>
    </p:extLst>
  </p:cSld>
  <p:clrMapOvr>
    <a:masterClrMapping/>
  </p:clrMapOvr>
  <p:transition xmlns:p14="http://schemas.microsoft.com/office/powerpoint/2010/main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33496013"/>
      </p:ext>
    </p:extLst>
  </p:cSld>
  <p:clrMapOvr>
    <a:masterClrMapping/>
  </p:clrMapOvr>
  <p:transition xmlns:p14="http://schemas.microsoft.com/office/powerpoint/2010/main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3927483"/>
      </p:ext>
    </p:extLst>
  </p:cSld>
  <p:clrMapOvr>
    <a:masterClrMapping/>
  </p:clrMapOvr>
  <p:transition xmlns:p14="http://schemas.microsoft.com/office/powerpoint/2010/main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774933089"/>
      </p:ext>
    </p:extLst>
  </p:cSld>
  <p:clrMapOvr>
    <a:masterClrMapping/>
  </p:clrMapOvr>
  <p:transition xmlns:p14="http://schemas.microsoft.com/office/powerpoint/2010/main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484235"/>
      </p:ext>
    </p:extLst>
  </p:cSld>
  <p:clrMapOvr>
    <a:masterClrMapping/>
  </p:clrMapOvr>
  <p:transition xmlns:p14="http://schemas.microsoft.com/office/powerpoint/2010/main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08609010"/>
      </p:ext>
    </p:extLst>
  </p:cSld>
  <p:clrMapOvr>
    <a:masterClrMapping/>
  </p:clrMapOvr>
  <p:transition xmlns:p14="http://schemas.microsoft.com/office/powerpoint/2010/main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504616"/>
      </p:ext>
    </p:extLst>
  </p:cSld>
  <p:clrMapOvr>
    <a:masterClrMapping/>
  </p:clrMapOvr>
  <p:transition xmlns:p14="http://schemas.microsoft.com/office/powerpoint/2010/main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3205464"/>
      </p:ext>
    </p:extLst>
  </p:cSld>
  <p:clrMapOvr>
    <a:masterClrMapping/>
  </p:clrMapOvr>
  <p:transition xmlns:p14="http://schemas.microsoft.com/office/powerpoint/2010/main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137917395"/>
      </p:ext>
    </p:extLst>
  </p:cSld>
  <p:clrMapOvr>
    <a:masterClrMapping/>
  </p:clrMapOvr>
  <p:transition xmlns:p14="http://schemas.microsoft.com/office/powerpoint/2010/main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550225394"/>
      </p:ext>
    </p:extLst>
  </p:cSld>
  <p:clrMapOvr>
    <a:masterClrMapping/>
  </p:clrMapOvr>
  <p:transition xmlns:p14="http://schemas.microsoft.com/office/powerpoint/2010/main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669123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09307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09307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97991773"/>
      </p:ext>
    </p:extLst>
  </p:cSld>
  <p:clrMapOvr>
    <a:masterClrMapping/>
  </p:clrMapOvr>
  <p:transition xmlns:p14="http://schemas.microsoft.com/office/powerpoint/2010/main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5874238"/>
      </p:ext>
    </p:extLst>
  </p:cSld>
  <p:clrMapOvr>
    <a:masterClrMapping/>
  </p:clrMapOvr>
  <p:transition xmlns:p14="http://schemas.microsoft.com/office/powerpoint/2010/main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4121419"/>
      </p:ext>
    </p:extLst>
  </p:cSld>
  <p:clrMapOvr>
    <a:masterClrMapping/>
  </p:clrMapOvr>
  <p:transition xmlns:p14="http://schemas.microsoft.com/office/powerpoint/2010/main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1055693"/>
      </p:ext>
    </p:extLst>
  </p:cSld>
  <p:clrMapOvr>
    <a:masterClrMapping/>
  </p:clrMapOvr>
  <p:transition xmlns:p14="http://schemas.microsoft.com/office/powerpoint/2010/main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698391445"/>
      </p:ext>
    </p:extLst>
  </p:cSld>
  <p:clrMapOvr>
    <a:masterClrMapping/>
  </p:clrMapOvr>
  <p:transition xmlns:p14="http://schemas.microsoft.com/office/powerpoint/2010/main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2871035"/>
      </p:ext>
    </p:extLst>
  </p:cSld>
  <p:clrMapOvr>
    <a:masterClrMapping/>
  </p:clrMapOvr>
  <p:transition xmlns:p14="http://schemas.microsoft.com/office/powerpoint/2010/main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7004476"/>
      </p:ext>
    </p:extLst>
  </p:cSld>
  <p:clrMapOvr>
    <a:masterClrMapping/>
  </p:clrMapOvr>
  <p:transition xmlns:p14="http://schemas.microsoft.com/office/powerpoint/2010/main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45714554"/>
      </p:ext>
    </p:extLst>
  </p:cSld>
  <p:clrMapOvr>
    <a:masterClrMapping/>
  </p:clrMapOvr>
  <p:transition xmlns:p14="http://schemas.microsoft.com/office/powerpoint/2010/main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5946442"/>
      </p:ext>
    </p:extLst>
  </p:cSld>
  <p:clrMapOvr>
    <a:masterClrMapping/>
  </p:clrMapOvr>
  <p:transition xmlns:p14="http://schemas.microsoft.com/office/powerpoint/2010/main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851390647"/>
      </p:ext>
    </p:extLst>
  </p:cSld>
  <p:clrMapOvr>
    <a:masterClrMapping/>
  </p:clrMapOvr>
  <p:transition xmlns:p14="http://schemas.microsoft.com/office/powerpoint/2010/main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500630286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65682477"/>
      </p:ext>
    </p:extLst>
  </p:cSld>
  <p:clrMapOvr>
    <a:masterClrMapping/>
  </p:clrMapOvr>
  <p:transition xmlns:p14="http://schemas.microsoft.com/office/powerpoint/2010/main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2590589"/>
      </p:ext>
    </p:extLst>
  </p:cSld>
  <p:clrMapOvr>
    <a:masterClrMapping/>
  </p:clrMapOvr>
  <p:transition xmlns:p14="http://schemas.microsoft.com/office/powerpoint/2010/main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5950414"/>
      </p:ext>
    </p:extLst>
  </p:cSld>
  <p:clrMapOvr>
    <a:masterClrMapping/>
  </p:clrMapOvr>
  <p:transition xmlns:p14="http://schemas.microsoft.com/office/powerpoint/2010/main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6615459"/>
      </p:ext>
    </p:extLst>
  </p:cSld>
  <p:clrMapOvr>
    <a:masterClrMapping/>
  </p:clrMapOvr>
  <p:transition xmlns:p14="http://schemas.microsoft.com/office/powerpoint/2010/main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2799555"/>
      </p:ext>
    </p:extLst>
  </p:cSld>
  <p:clrMapOvr>
    <a:masterClrMapping/>
  </p:clrMapOvr>
  <p:transition xmlns:p14="http://schemas.microsoft.com/office/powerpoint/2010/main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500014210"/>
      </p:ext>
    </p:extLst>
  </p:cSld>
  <p:clrMapOvr>
    <a:masterClrMapping/>
  </p:clrMapOvr>
  <p:transition xmlns:p14="http://schemas.microsoft.com/office/powerpoint/2010/main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7724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98298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6300705"/>
      </p:ext>
    </p:extLst>
  </p:cSld>
  <p:clrMapOvr>
    <a:masterClrMapping/>
  </p:clrMapOvr>
  <p:transition xmlns:p14="http://schemas.microsoft.com/office/powerpoint/2010/main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71555968"/>
      </p:ext>
    </p:extLst>
  </p:cSld>
  <p:clrMapOvr>
    <a:masterClrMapping/>
  </p:clrMapOvr>
  <p:transition xmlns:p14="http://schemas.microsoft.com/office/powerpoint/2010/main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2743814"/>
      </p:ext>
    </p:extLst>
  </p:cSld>
  <p:clrMapOvr>
    <a:masterClrMapping/>
  </p:clrMapOvr>
  <p:transition xmlns:p14="http://schemas.microsoft.com/office/powerpoint/2010/main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556615"/>
      </p:ext>
    </p:extLst>
  </p:cSld>
  <p:clrMapOvr>
    <a:masterClrMapping/>
  </p:clrMapOvr>
  <p:transition xmlns:p14="http://schemas.microsoft.com/office/powerpoint/2010/main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007639737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1212147"/>
      </p:ext>
    </p:extLst>
  </p:cSld>
  <p:clrMapOvr>
    <a:masterClrMapping/>
  </p:clrMapOvr>
  <p:transition xmlns:p14="http://schemas.microsoft.com/office/powerpoint/2010/main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104968601"/>
      </p:ext>
    </p:extLst>
  </p:cSld>
  <p:clrMapOvr>
    <a:masterClrMapping/>
  </p:clrMapOvr>
  <p:transition xmlns:p14="http://schemas.microsoft.com/office/powerpoint/2010/main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9996890"/>
      </p:ext>
    </p:extLst>
  </p:cSld>
  <p:clrMapOvr>
    <a:masterClrMapping/>
  </p:clrMapOvr>
  <p:transition xmlns:p14="http://schemas.microsoft.com/office/powerpoint/2010/main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58947849"/>
      </p:ext>
    </p:extLst>
  </p:cSld>
  <p:clrMapOvr>
    <a:masterClrMapping/>
  </p:clrMapOvr>
  <p:transition xmlns:p14="http://schemas.microsoft.com/office/powerpoint/2010/main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10494128"/>
      </p:ext>
    </p:extLst>
  </p:cSld>
  <p:clrMapOvr>
    <a:masterClrMapping/>
  </p:clrMapOvr>
  <p:transition xmlns:p14="http://schemas.microsoft.com/office/powerpoint/2010/main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7567605"/>
      </p:ext>
    </p:extLst>
  </p:cSld>
  <p:clrMapOvr>
    <a:masterClrMapping/>
  </p:clrMapOvr>
  <p:transition xmlns:p14="http://schemas.microsoft.com/office/powerpoint/2010/main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385416"/>
      </p:ext>
    </p:extLst>
  </p:cSld>
  <p:clrMapOvr>
    <a:masterClrMapping/>
  </p:clrMapOvr>
  <p:transition xmlns:p14="http://schemas.microsoft.com/office/powerpoint/2010/main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515737"/>
      </p:ext>
    </p:extLst>
  </p:cSld>
  <p:clrMapOvr>
    <a:masterClrMapping/>
  </p:clrMapOvr>
  <p:transition xmlns:p14="http://schemas.microsoft.com/office/powerpoint/2010/main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5883064"/>
      </p:ext>
    </p:extLst>
  </p:cSld>
  <p:clrMapOvr>
    <a:masterClrMapping/>
  </p:clrMapOvr>
  <p:transition xmlns:p14="http://schemas.microsoft.com/office/powerpoint/2010/main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594031"/>
      </p:ext>
    </p:extLst>
  </p:cSld>
  <p:clrMapOvr>
    <a:masterClrMapping/>
  </p:clrMapOvr>
  <p:transition xmlns:p14="http://schemas.microsoft.com/office/powerpoint/2010/main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1208143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966678533"/>
      </p:ext>
    </p:extLst>
  </p:cSld>
  <p:clrMapOvr>
    <a:masterClrMapping/>
  </p:clrMapOvr>
  <p:transition xmlns:p14="http://schemas.microsoft.com/office/powerpoint/2010/main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38431208"/>
      </p:ext>
    </p:extLst>
  </p:cSld>
  <p:clrMapOvr>
    <a:masterClrMapping/>
  </p:clrMapOvr>
  <p:transition xmlns:p14="http://schemas.microsoft.com/office/powerpoint/2010/main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622145740"/>
      </p:ext>
    </p:extLst>
  </p:cSld>
  <p:clrMapOvr>
    <a:masterClrMapping/>
  </p:clrMapOvr>
  <p:transition xmlns:p14="http://schemas.microsoft.com/office/powerpoint/2010/main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42807660"/>
      </p:ext>
    </p:extLst>
  </p:cSld>
  <p:clrMapOvr>
    <a:masterClrMapping/>
  </p:clrMapOvr>
  <p:transition xmlns:p14="http://schemas.microsoft.com/office/powerpoint/2010/main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6044712"/>
      </p:ext>
    </p:extLst>
  </p:cSld>
  <p:clrMapOvr>
    <a:masterClrMapping/>
  </p:clrMapOvr>
  <p:transition xmlns:p14="http://schemas.microsoft.com/office/powerpoint/2010/main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5511247"/>
      </p:ext>
    </p:extLst>
  </p:cSld>
  <p:clrMapOvr>
    <a:masterClrMapping/>
  </p:clrMapOvr>
  <p:transition xmlns:p14="http://schemas.microsoft.com/office/powerpoint/2010/main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0329122"/>
      </p:ext>
    </p:extLst>
  </p:cSld>
  <p:clrMapOvr>
    <a:masterClrMapping/>
  </p:clrMapOvr>
  <p:transition xmlns:p14="http://schemas.microsoft.com/office/powerpoint/2010/main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954616549"/>
      </p:ext>
    </p:extLst>
  </p:cSld>
  <p:clrMapOvr>
    <a:masterClrMapping/>
  </p:clrMapOvr>
  <p:transition xmlns:p14="http://schemas.microsoft.com/office/powerpoint/2010/main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5831123"/>
      </p:ext>
    </p:extLst>
  </p:cSld>
  <p:clrMapOvr>
    <a:masterClrMapping/>
  </p:clrMapOvr>
  <p:transition xmlns:p14="http://schemas.microsoft.com/office/powerpoint/2010/main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0905621"/>
      </p:ext>
    </p:extLst>
  </p:cSld>
  <p:clrMapOvr>
    <a:masterClrMapping/>
  </p:clrMapOvr>
  <p:transition xmlns:p14="http://schemas.microsoft.com/office/powerpoint/2010/main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5761083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13210062"/>
      </p:ext>
    </p:extLst>
  </p:cSld>
  <p:clrMapOvr>
    <a:masterClrMapping/>
  </p:clrMapOvr>
  <p:transition xmlns:p14="http://schemas.microsoft.com/office/powerpoint/2010/main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4029716"/>
      </p:ext>
    </p:extLst>
  </p:cSld>
  <p:clrMapOvr>
    <a:masterClrMapping/>
  </p:clrMapOvr>
  <p:transition xmlns:p14="http://schemas.microsoft.com/office/powerpoint/2010/main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41639046"/>
      </p:ext>
    </p:extLst>
  </p:cSld>
  <p:clrMapOvr>
    <a:masterClrMapping/>
  </p:clrMapOvr>
  <p:transition xmlns:p14="http://schemas.microsoft.com/office/powerpoint/2010/main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416966044"/>
      </p:ext>
    </p:extLst>
  </p:cSld>
  <p:clrMapOvr>
    <a:masterClrMapping/>
  </p:clrMapOvr>
  <p:transition xmlns:p14="http://schemas.microsoft.com/office/powerpoint/2010/main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2109084"/>
      </p:ext>
    </p:extLst>
  </p:cSld>
  <p:clrMapOvr>
    <a:masterClrMapping/>
  </p:clrMapOvr>
  <p:transition xmlns:p14="http://schemas.microsoft.com/office/powerpoint/2010/main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1905436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7233208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69303923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0724606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278585130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3455215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700487457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3033562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26503949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5800502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61713144"/>
      </p:ext>
    </p:extLst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18855441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22580730"/>
      </p:ext>
    </p:extLst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5064724"/>
      </p:ext>
    </p:extLst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1354315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5131272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16411214"/>
      </p:ext>
    </p:extLst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428161036"/>
      </p:ext>
    </p:extLst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623213553"/>
      </p:ext>
    </p:extLst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2276412"/>
      </p:ext>
    </p:extLst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45212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452120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7415972"/>
      </p:ext>
    </p:extLst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9559711"/>
      </p:ext>
    </p:extLst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3663668"/>
      </p:ext>
    </p:extLst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798518009"/>
      </p:ext>
    </p:extLst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5432428"/>
      </p:ext>
    </p:extLst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8593277"/>
      </p:ext>
    </p:extLst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616225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2700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786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61678339"/>
      </p:ext>
    </p:extLst>
  </p:cSld>
  <p:clrMapOvr>
    <a:masterClrMapping/>
  </p:clrMapOvr>
  <p:transition xmlns:p14="http://schemas.microsoft.com/office/powerpoint/2010/main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3044906"/>
      </p:ext>
    </p:extLst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745453400"/>
      </p:ext>
    </p:extLst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528208552"/>
      </p:ext>
    </p:extLst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9030551"/>
      </p:ext>
    </p:extLst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6592893"/>
      </p:ext>
    </p:extLst>
  </p:cSld>
  <p:clrMapOvr>
    <a:masterClrMapping/>
  </p:clrMapOvr>
  <p:transition xmlns:p14="http://schemas.microsoft.com/office/powerpoint/2010/main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2590980"/>
      </p:ext>
    </p:extLst>
  </p:cSld>
  <p:clrMapOvr>
    <a:masterClrMapping/>
  </p:clrMapOvr>
  <p:transition xmlns:p14="http://schemas.microsoft.com/office/powerpoint/2010/main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5957210"/>
      </p:ext>
    </p:extLst>
  </p:cSld>
  <p:clrMapOvr>
    <a:masterClrMapping/>
  </p:clrMapOvr>
  <p:transition xmlns:p14="http://schemas.microsoft.com/office/powerpoint/2010/main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820863444"/>
      </p:ext>
    </p:extLst>
  </p:cSld>
  <p:clrMapOvr>
    <a:masterClrMapping/>
  </p:clrMapOvr>
  <p:transition xmlns:p14="http://schemas.microsoft.com/office/powerpoint/2010/main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2235381"/>
      </p:ext>
    </p:extLst>
  </p:cSld>
  <p:clrMapOvr>
    <a:masterClrMapping/>
  </p:clrMapOvr>
  <p:transition xmlns:p14="http://schemas.microsoft.com/office/powerpoint/2010/main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096912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7441350"/>
      </p:ext>
    </p:extLst>
  </p:cSld>
  <p:clrMapOvr>
    <a:masterClrMapping/>
  </p:clrMapOvr>
  <p:transition xmlns:p14="http://schemas.microsoft.com/office/powerpoint/2010/main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5253006"/>
      </p:ext>
    </p:extLst>
  </p:cSld>
  <p:clrMapOvr>
    <a:masterClrMapping/>
  </p:clrMapOvr>
  <p:transition xmlns:p14="http://schemas.microsoft.com/office/powerpoint/2010/main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8645059"/>
      </p:ext>
    </p:extLst>
  </p:cSld>
  <p:clrMapOvr>
    <a:masterClrMapping/>
  </p:clrMapOvr>
  <p:transition xmlns:p14="http://schemas.microsoft.com/office/powerpoint/2010/main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266849059"/>
      </p:ext>
    </p:extLst>
  </p:cSld>
  <p:clrMapOvr>
    <a:masterClrMapping/>
  </p:clrMapOvr>
  <p:transition xmlns:p14="http://schemas.microsoft.com/office/powerpoint/2010/main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803796868"/>
      </p:ext>
    </p:extLst>
  </p:cSld>
  <p:clrMapOvr>
    <a:masterClrMapping/>
  </p:clrMapOvr>
  <p:transition xmlns:p14="http://schemas.microsoft.com/office/powerpoint/2010/main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2103530"/>
      </p:ext>
    </p:extLst>
  </p:cSld>
  <p:clrMapOvr>
    <a:masterClrMapping/>
  </p:clrMapOvr>
  <p:transition xmlns:p14="http://schemas.microsoft.com/office/powerpoint/2010/main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7201903"/>
      </p:ext>
    </p:extLst>
  </p:cSld>
  <p:clrMapOvr>
    <a:masterClrMapping/>
  </p:clrMapOvr>
  <p:transition xmlns:p14="http://schemas.microsoft.com/office/powerpoint/2010/main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6627767"/>
      </p:ext>
    </p:extLst>
  </p:cSld>
  <p:clrMapOvr>
    <a:masterClrMapping/>
  </p:clrMapOvr>
  <p:transition xmlns:p14="http://schemas.microsoft.com/office/powerpoint/2010/main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1212037"/>
      </p:ext>
    </p:extLst>
  </p:cSld>
  <p:clrMapOvr>
    <a:masterClrMapping/>
  </p:clrMapOvr>
  <p:transition xmlns:p14="http://schemas.microsoft.com/office/powerpoint/2010/main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782047921"/>
      </p:ext>
    </p:extLst>
  </p:cSld>
  <p:clrMapOvr>
    <a:masterClrMapping/>
  </p:clrMapOvr>
  <p:transition xmlns:p14="http://schemas.microsoft.com/office/powerpoint/2010/main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03118381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45479676"/>
      </p:ext>
    </p:extLst>
  </p:cSld>
  <p:clrMapOvr>
    <a:masterClrMapping/>
  </p:clrMapOvr>
  <p:transition xmlns:p14="http://schemas.microsoft.com/office/powerpoint/2010/main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042482"/>
      </p:ext>
    </p:extLst>
  </p:cSld>
  <p:clrMapOvr>
    <a:masterClrMapping/>
  </p:clrMapOvr>
  <p:transition xmlns:p14="http://schemas.microsoft.com/office/powerpoint/2010/main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5519602"/>
      </p:ext>
    </p:extLst>
  </p:cSld>
  <p:clrMapOvr>
    <a:masterClrMapping/>
  </p:clrMapOvr>
  <p:transition xmlns:p14="http://schemas.microsoft.com/office/powerpoint/2010/main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1870240"/>
      </p:ext>
    </p:extLst>
  </p:cSld>
  <p:clrMapOvr>
    <a:masterClrMapping/>
  </p:clrMapOvr>
  <p:transition xmlns:p14="http://schemas.microsoft.com/office/powerpoint/2010/main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503414475"/>
      </p:ext>
    </p:extLst>
  </p:cSld>
  <p:clrMapOvr>
    <a:masterClrMapping/>
  </p:clrMapOvr>
  <p:transition xmlns:p14="http://schemas.microsoft.com/office/powerpoint/2010/main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356851580"/>
      </p:ext>
    </p:extLst>
  </p:cSld>
  <p:clrMapOvr>
    <a:masterClrMapping/>
  </p:clrMapOvr>
  <p:transition xmlns:p14="http://schemas.microsoft.com/office/powerpoint/2010/main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72047668"/>
      </p:ext>
    </p:extLst>
  </p:cSld>
  <p:clrMapOvr>
    <a:masterClrMapping/>
  </p:clrMapOvr>
  <p:transition xmlns:p14="http://schemas.microsoft.com/office/powerpoint/2010/main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6802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68020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2987945"/>
      </p:ext>
    </p:extLst>
  </p:cSld>
  <p:clrMapOvr>
    <a:masterClrMapping/>
  </p:clrMapOvr>
  <p:transition xmlns:p14="http://schemas.microsoft.com/office/powerpoint/2010/main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4890577"/>
      </p:ext>
    </p:extLst>
  </p:cSld>
  <p:clrMapOvr>
    <a:masterClrMapping/>
  </p:clrMapOvr>
  <p:transition xmlns:p14="http://schemas.microsoft.com/office/powerpoint/2010/main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7262672"/>
      </p:ext>
    </p:extLst>
  </p:cSld>
  <p:clrMapOvr>
    <a:masterClrMapping/>
  </p:clrMapOvr>
  <p:transition xmlns:p14="http://schemas.microsoft.com/office/powerpoint/2010/main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806031333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1391358"/>
      </p:ext>
    </p:extLst>
  </p:cSld>
  <p:clrMapOvr>
    <a:masterClrMapping/>
  </p:clrMapOvr>
  <p:transition xmlns:p14="http://schemas.microsoft.com/office/powerpoint/2010/main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6625955"/>
      </p:ext>
    </p:extLst>
  </p:cSld>
  <p:clrMapOvr>
    <a:masterClrMapping/>
  </p:clrMapOvr>
  <p:transition xmlns:p14="http://schemas.microsoft.com/office/powerpoint/2010/main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7857959"/>
      </p:ext>
    </p:extLst>
  </p:cSld>
  <p:clrMapOvr>
    <a:masterClrMapping/>
  </p:clrMapOvr>
  <p:transition xmlns:p14="http://schemas.microsoft.com/office/powerpoint/2010/main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98234709"/>
      </p:ext>
    </p:extLst>
  </p:cSld>
  <p:clrMapOvr>
    <a:masterClrMapping/>
  </p:clrMapOvr>
  <p:transition xmlns:p14="http://schemas.microsoft.com/office/powerpoint/2010/main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3352800"/>
      </p:ext>
    </p:extLst>
  </p:cSld>
  <p:clrMapOvr>
    <a:masterClrMapping/>
  </p:clrMapOvr>
  <p:transition xmlns:p14="http://schemas.microsoft.com/office/powerpoint/2010/main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142225346"/>
      </p:ext>
    </p:extLst>
  </p:cSld>
  <p:clrMapOvr>
    <a:masterClrMapping/>
  </p:clrMapOvr>
  <p:transition xmlns:p14="http://schemas.microsoft.com/office/powerpoint/2010/main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724562628"/>
      </p:ext>
    </p:extLst>
  </p:cSld>
  <p:clrMapOvr>
    <a:masterClrMapping/>
  </p:clrMapOvr>
  <p:transition xmlns:p14="http://schemas.microsoft.com/office/powerpoint/2010/main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5596815"/>
      </p:ext>
    </p:extLst>
  </p:cSld>
  <p:clrMapOvr>
    <a:masterClrMapping/>
  </p:clrMapOvr>
  <p:transition xmlns:p14="http://schemas.microsoft.com/office/powerpoint/2010/main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6802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68020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4353377"/>
      </p:ext>
    </p:extLst>
  </p:cSld>
  <p:clrMapOvr>
    <a:masterClrMapping/>
  </p:clrMapOvr>
  <p:transition xmlns:p14="http://schemas.microsoft.com/office/powerpoint/2010/main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2951906"/>
      </p:ext>
    </p:extLst>
  </p:cSld>
  <p:clrMapOvr>
    <a:masterClrMapping/>
  </p:clrMapOvr>
  <p:transition xmlns:p14="http://schemas.microsoft.com/office/powerpoint/2010/main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3445451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341548594"/>
      </p:ext>
    </p:extLst>
  </p:cSld>
  <p:clrMapOvr>
    <a:masterClrMapping/>
  </p:clrMapOvr>
  <p:transition xmlns:p14="http://schemas.microsoft.com/office/powerpoint/2010/main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179759457"/>
      </p:ext>
    </p:extLst>
  </p:cSld>
  <p:clrMapOvr>
    <a:masterClrMapping/>
  </p:clrMapOvr>
  <p:transition xmlns:p14="http://schemas.microsoft.com/office/powerpoint/2010/main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4960046"/>
      </p:ext>
    </p:extLst>
  </p:cSld>
  <p:clrMapOvr>
    <a:masterClrMapping/>
  </p:clrMapOvr>
  <p:transition xmlns:p14="http://schemas.microsoft.com/office/powerpoint/2010/main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9450734"/>
      </p:ext>
    </p:extLst>
  </p:cSld>
  <p:clrMapOvr>
    <a:masterClrMapping/>
  </p:clrMapOvr>
  <p:transition xmlns:p14="http://schemas.microsoft.com/office/powerpoint/2010/main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121929"/>
      </p:ext>
    </p:extLst>
  </p:cSld>
  <p:clrMapOvr>
    <a:masterClrMapping/>
  </p:clrMapOvr>
  <p:transition xmlns:p14="http://schemas.microsoft.com/office/powerpoint/2010/main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4405968"/>
      </p:ext>
    </p:extLst>
  </p:cSld>
  <p:clrMapOvr>
    <a:masterClrMapping/>
  </p:clrMapOvr>
  <p:transition xmlns:p14="http://schemas.microsoft.com/office/powerpoint/2010/main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760783506"/>
      </p:ext>
    </p:extLst>
  </p:cSld>
  <p:clrMapOvr>
    <a:masterClrMapping/>
  </p:clrMapOvr>
  <p:transition xmlns:p14="http://schemas.microsoft.com/office/powerpoint/2010/main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903792800"/>
      </p:ext>
    </p:extLst>
  </p:cSld>
  <p:clrMapOvr>
    <a:masterClrMapping/>
  </p:clrMapOvr>
  <p:transition xmlns:p14="http://schemas.microsoft.com/office/powerpoint/2010/main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50852318"/>
      </p:ext>
    </p:extLst>
  </p:cSld>
  <p:clrMapOvr>
    <a:masterClrMapping/>
  </p:clrMapOvr>
  <p:transition xmlns:p14="http://schemas.microsoft.com/office/powerpoint/2010/main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428163" y="254000"/>
            <a:ext cx="2925762" cy="84582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254000"/>
            <a:ext cx="8624888" cy="845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4475202"/>
      </p:ext>
    </p:extLst>
  </p:cSld>
  <p:clrMapOvr>
    <a:masterClrMapping/>
  </p:clrMapOvr>
  <p:transition xmlns:p14="http://schemas.microsoft.com/office/powerpoint/2010/main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4186774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916103829"/>
      </p:ext>
    </p:extLst>
  </p:cSld>
  <p:clrMapOvr>
    <a:masterClrMapping/>
  </p:clrMapOvr>
  <p:transition xmlns:p14="http://schemas.microsoft.com/office/powerpoint/2010/main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5423637"/>
      </p:ext>
    </p:extLst>
  </p:cSld>
  <p:clrMapOvr>
    <a:masterClrMapping/>
  </p:clrMapOvr>
  <p:transition xmlns:p14="http://schemas.microsoft.com/office/powerpoint/2010/main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321589291"/>
      </p:ext>
    </p:extLst>
  </p:cSld>
  <p:clrMapOvr>
    <a:masterClrMapping/>
  </p:clrMapOvr>
  <p:transition xmlns:p14="http://schemas.microsoft.com/office/powerpoint/2010/main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77881288"/>
      </p:ext>
    </p:extLst>
  </p:cSld>
  <p:clrMapOvr>
    <a:masterClrMapping/>
  </p:clrMapOvr>
  <p:transition xmlns:p14="http://schemas.microsoft.com/office/powerpoint/2010/main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3095659"/>
      </p:ext>
    </p:extLst>
  </p:cSld>
  <p:clrMapOvr>
    <a:masterClrMapping/>
  </p:clrMapOvr>
  <p:transition xmlns:p14="http://schemas.microsoft.com/office/powerpoint/2010/main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3032417"/>
      </p:ext>
    </p:extLst>
  </p:cSld>
  <p:clrMapOvr>
    <a:masterClrMapping/>
  </p:clrMapOvr>
  <p:transition xmlns:p14="http://schemas.microsoft.com/office/powerpoint/2010/main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0169920"/>
      </p:ext>
    </p:extLst>
  </p:cSld>
  <p:clrMapOvr>
    <a:masterClrMapping/>
  </p:clrMapOvr>
  <p:transition xmlns:p14="http://schemas.microsoft.com/office/powerpoint/2010/main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057181152"/>
      </p:ext>
    </p:extLst>
  </p:cSld>
  <p:clrMapOvr>
    <a:masterClrMapping/>
  </p:clrMapOvr>
  <p:transition xmlns:p14="http://schemas.microsoft.com/office/powerpoint/2010/main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178842295"/>
      </p:ext>
    </p:extLst>
  </p:cSld>
  <p:clrMapOvr>
    <a:masterClrMapping/>
  </p:clrMapOvr>
  <p:transition xmlns:p14="http://schemas.microsoft.com/office/powerpoint/2010/main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4995144"/>
      </p:ext>
    </p:extLst>
  </p:cSld>
  <p:clrMapOvr>
    <a:masterClrMapping/>
  </p:clrMapOvr>
  <p:transition xmlns:p14="http://schemas.microsoft.com/office/powerpoint/2010/main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7642175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1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1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39.xml"/><Relationship Id="rId8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4.xml"/><Relationship Id="rId12" Type="http://schemas.openxmlformats.org/officeDocument/2006/relationships/theme" Target="../theme/theme14.xml"/><Relationship Id="rId1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0.xml"/><Relationship Id="rId8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3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1270000"/>
            <a:ext cx="10464800" cy="721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2400" y="2768600"/>
            <a:ext cx="39624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971800"/>
            <a:ext cx="104648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4097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4097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796925"/>
            <a:ext cx="14376400" cy="1073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Group 3"/>
          <p:cNvGrpSpPr>
            <a:grpSpLocks/>
          </p:cNvGrpSpPr>
          <p:nvPr/>
        </p:nvGrpSpPr>
        <p:grpSpPr bwMode="auto">
          <a:xfrm>
            <a:off x="531813" y="2212975"/>
            <a:ext cx="3378200" cy="3327400"/>
            <a:chOff x="0" y="0"/>
            <a:chExt cx="2128" cy="2096"/>
          </a:xfrm>
        </p:grpSpPr>
        <p:pic>
          <p:nvPicPr>
            <p:cNvPr id="16399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96"/>
              <a:ext cx="2128" cy="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00" name="Rectangle 2"/>
            <p:cNvSpPr>
              <a:spLocks/>
            </p:cNvSpPr>
            <p:nvPr/>
          </p:nvSpPr>
          <p:spPr bwMode="auto">
            <a:xfrm>
              <a:off x="515" y="0"/>
              <a:ext cx="1112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  <a:ea typeface="ＭＳ Ｐゴシック" charset="0"/>
                  <a:cs typeface="ＭＳ Ｐゴシック" charset="0"/>
                </a:rPr>
                <a:t>Hudcell</a:t>
              </a:r>
            </a:p>
          </p:txBody>
        </p:sp>
      </p:grpSp>
      <p:grpSp>
        <p:nvGrpSpPr>
          <p:cNvPr id="16386" name="Group 6"/>
          <p:cNvGrpSpPr>
            <a:grpSpLocks/>
          </p:cNvGrpSpPr>
          <p:nvPr/>
        </p:nvGrpSpPr>
        <p:grpSpPr bwMode="auto">
          <a:xfrm>
            <a:off x="4598988" y="2212975"/>
            <a:ext cx="3810000" cy="3327400"/>
            <a:chOff x="0" y="0"/>
            <a:chExt cx="2400" cy="2096"/>
          </a:xfrm>
        </p:grpSpPr>
        <p:pic>
          <p:nvPicPr>
            <p:cNvPr id="16397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96"/>
              <a:ext cx="2400" cy="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8" name="Rectangle 5"/>
            <p:cNvSpPr>
              <a:spLocks/>
            </p:cNvSpPr>
            <p:nvPr/>
          </p:nvSpPr>
          <p:spPr bwMode="auto">
            <a:xfrm>
              <a:off x="602" y="0"/>
              <a:ext cx="1241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  <a:ea typeface="ＭＳ Ｐゴシック" charset="0"/>
                  <a:cs typeface="ＭＳ Ｐゴシック" charset="0"/>
                </a:rPr>
                <a:t>Nervcell</a:t>
              </a:r>
            </a:p>
          </p:txBody>
        </p:sp>
      </p:grpSp>
      <p:grpSp>
        <p:nvGrpSpPr>
          <p:cNvPr id="16387" name="Group 9"/>
          <p:cNvGrpSpPr>
            <a:grpSpLocks/>
          </p:cNvGrpSpPr>
          <p:nvPr/>
        </p:nvGrpSpPr>
        <p:grpSpPr bwMode="auto">
          <a:xfrm>
            <a:off x="9023350" y="2212975"/>
            <a:ext cx="3403600" cy="3328988"/>
            <a:chOff x="0" y="0"/>
            <a:chExt cx="2144" cy="2097"/>
          </a:xfrm>
        </p:grpSpPr>
        <p:pic>
          <p:nvPicPr>
            <p:cNvPr id="16395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95"/>
              <a:ext cx="2144" cy="16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6" name="Rectangle 8"/>
            <p:cNvSpPr>
              <a:spLocks/>
            </p:cNvSpPr>
            <p:nvPr/>
          </p:nvSpPr>
          <p:spPr bwMode="auto">
            <a:xfrm>
              <a:off x="358" y="0"/>
              <a:ext cx="1473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  <a:ea typeface="ＭＳ Ｐゴシック" charset="0"/>
                  <a:cs typeface="ＭＳ Ｐゴシック" charset="0"/>
                </a:rPr>
                <a:t>Muskelcell</a:t>
              </a:r>
            </a:p>
          </p:txBody>
        </p:sp>
      </p:grpSp>
      <p:grpSp>
        <p:nvGrpSpPr>
          <p:cNvPr id="21517" name="Group 13"/>
          <p:cNvGrpSpPr>
            <a:grpSpLocks/>
          </p:cNvGrpSpPr>
          <p:nvPr/>
        </p:nvGrpSpPr>
        <p:grpSpPr bwMode="auto">
          <a:xfrm>
            <a:off x="2254250" y="4283075"/>
            <a:ext cx="7704138" cy="2970213"/>
            <a:chOff x="0" y="0"/>
            <a:chExt cx="5698" cy="1878"/>
          </a:xfrm>
        </p:grpSpPr>
        <p:sp>
          <p:nvSpPr>
            <p:cNvPr id="16392" name="Line 10"/>
            <p:cNvSpPr>
              <a:spLocks noChangeShapeType="1"/>
            </p:cNvSpPr>
            <p:nvPr/>
          </p:nvSpPr>
          <p:spPr bwMode="auto">
            <a:xfrm>
              <a:off x="0" y="0"/>
              <a:ext cx="2917" cy="186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sv-SE"/>
            </a:p>
          </p:txBody>
        </p:sp>
        <p:sp>
          <p:nvSpPr>
            <p:cNvPr id="16393" name="Line 11"/>
            <p:cNvSpPr>
              <a:spLocks noChangeShapeType="1"/>
            </p:cNvSpPr>
            <p:nvPr/>
          </p:nvSpPr>
          <p:spPr bwMode="auto">
            <a:xfrm flipH="1">
              <a:off x="2941" y="51"/>
              <a:ext cx="134" cy="18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sv-SE"/>
            </a:p>
          </p:txBody>
        </p:sp>
        <p:sp>
          <p:nvSpPr>
            <p:cNvPr id="16394" name="Line 12"/>
            <p:cNvSpPr>
              <a:spLocks noChangeShapeType="1"/>
            </p:cNvSpPr>
            <p:nvPr/>
          </p:nvSpPr>
          <p:spPr bwMode="auto">
            <a:xfrm flipH="1">
              <a:off x="2934" y="237"/>
              <a:ext cx="2764" cy="162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sv-SE"/>
            </a:p>
          </p:txBody>
        </p:sp>
      </p:grpSp>
      <p:sp>
        <p:nvSpPr>
          <p:cNvPr id="21518" name="Rectangle 14"/>
          <p:cNvSpPr>
            <a:spLocks/>
          </p:cNvSpPr>
          <p:nvPr/>
        </p:nvSpPr>
        <p:spPr bwMode="auto">
          <a:xfrm>
            <a:off x="5441950" y="7280275"/>
            <a:ext cx="187642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6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Cellkärna</a:t>
            </a:r>
          </a:p>
        </p:txBody>
      </p:sp>
      <p:pic>
        <p:nvPicPr>
          <p:cNvPr id="16390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9" t="30188" r="4716" b="32704"/>
          <a:stretch>
            <a:fillRect/>
          </a:stretch>
        </p:blipFill>
        <p:spPr bwMode="auto">
          <a:xfrm>
            <a:off x="10287000" y="139700"/>
            <a:ext cx="2422525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Rectangle 2"/>
          <p:cNvSpPr>
            <a:spLocks/>
          </p:cNvSpPr>
          <p:nvPr/>
        </p:nvSpPr>
        <p:spPr bwMode="auto">
          <a:xfrm>
            <a:off x="814388" y="1060450"/>
            <a:ext cx="1855787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4500" b="1">
                <a:solidFill>
                  <a:srgbClr val="826F36"/>
                </a:solidFill>
                <a:ea typeface="ＭＳ Ｐゴシック" charset="0"/>
                <a:cs typeface="ＭＳ Ｐゴシック" charset="0"/>
              </a:rPr>
              <a:t>Cellen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6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8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3724275"/>
            <a:ext cx="434340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3" name="Group 5"/>
          <p:cNvGrpSpPr>
            <a:grpSpLocks/>
          </p:cNvGrpSpPr>
          <p:nvPr/>
        </p:nvGrpSpPr>
        <p:grpSpPr bwMode="auto">
          <a:xfrm>
            <a:off x="2911475" y="3978275"/>
            <a:ext cx="4852988" cy="2403475"/>
            <a:chOff x="0" y="0"/>
            <a:chExt cx="3056" cy="1514"/>
          </a:xfrm>
        </p:grpSpPr>
        <p:pic>
          <p:nvPicPr>
            <p:cNvPr id="1741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27" t="22289" r="34456" b="26807"/>
            <a:stretch>
              <a:fillRect/>
            </a:stretch>
          </p:blipFill>
          <p:spPr bwMode="auto">
            <a:xfrm>
              <a:off x="1416" y="0"/>
              <a:ext cx="1640" cy="1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9" name="Line 3"/>
            <p:cNvSpPr>
              <a:spLocks noChangeShapeType="1"/>
            </p:cNvSpPr>
            <p:nvPr/>
          </p:nvSpPr>
          <p:spPr bwMode="auto">
            <a:xfrm rot="10800000" flipH="1">
              <a:off x="0" y="27"/>
              <a:ext cx="1420" cy="2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sv-SE"/>
            </a:p>
          </p:txBody>
        </p:sp>
        <p:sp>
          <p:nvSpPr>
            <p:cNvPr id="17420" name="Line 4"/>
            <p:cNvSpPr>
              <a:spLocks noChangeShapeType="1"/>
            </p:cNvSpPr>
            <p:nvPr/>
          </p:nvSpPr>
          <p:spPr bwMode="auto">
            <a:xfrm>
              <a:off x="1" y="503"/>
              <a:ext cx="1413" cy="9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sv-SE"/>
            </a:p>
          </p:txBody>
        </p:sp>
      </p:grpSp>
      <p:grpSp>
        <p:nvGrpSpPr>
          <p:cNvPr id="22537" name="Group 9"/>
          <p:cNvGrpSpPr>
            <a:grpSpLocks/>
          </p:cNvGrpSpPr>
          <p:nvPr/>
        </p:nvGrpSpPr>
        <p:grpSpPr bwMode="auto">
          <a:xfrm>
            <a:off x="6515100" y="2881313"/>
            <a:ext cx="6754813" cy="5562600"/>
            <a:chOff x="0" y="0"/>
            <a:chExt cx="4254" cy="3503"/>
          </a:xfrm>
        </p:grpSpPr>
        <p:pic>
          <p:nvPicPr>
            <p:cNvPr id="17415" name="Picture 6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6"/>
              <a:ext cx="3296" cy="3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6" name="Line 7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2757" cy="15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sv-SE"/>
            </a:p>
          </p:txBody>
        </p:sp>
        <p:sp>
          <p:nvSpPr>
            <p:cNvPr id="17417" name="Line 8"/>
            <p:cNvSpPr>
              <a:spLocks noChangeShapeType="1"/>
            </p:cNvSpPr>
            <p:nvPr/>
          </p:nvSpPr>
          <p:spPr bwMode="auto">
            <a:xfrm>
              <a:off x="18" y="1537"/>
              <a:ext cx="1559" cy="196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sv-SE"/>
            </a:p>
          </p:txBody>
        </p:sp>
      </p:grpSp>
      <p:sp>
        <p:nvSpPr>
          <p:cNvPr id="22538" name="Rectangle 10"/>
          <p:cNvSpPr>
            <a:spLocks/>
          </p:cNvSpPr>
          <p:nvPr/>
        </p:nvSpPr>
        <p:spPr bwMode="auto">
          <a:xfrm>
            <a:off x="10888663" y="5045075"/>
            <a:ext cx="148113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6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175 cm</a:t>
            </a:r>
          </a:p>
        </p:txBody>
      </p:sp>
      <p:pic>
        <p:nvPicPr>
          <p:cNvPr id="17413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9" t="30188" r="4716" b="32704"/>
          <a:stretch>
            <a:fillRect/>
          </a:stretch>
        </p:blipFill>
        <p:spPr bwMode="auto">
          <a:xfrm>
            <a:off x="10287000" y="139700"/>
            <a:ext cx="2422525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Rectangle 2"/>
          <p:cNvSpPr>
            <a:spLocks/>
          </p:cNvSpPr>
          <p:nvPr/>
        </p:nvSpPr>
        <p:spPr bwMode="auto">
          <a:xfrm>
            <a:off x="814388" y="1060450"/>
            <a:ext cx="1855787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4500" b="1">
                <a:solidFill>
                  <a:srgbClr val="826F36"/>
                </a:solidFill>
                <a:ea typeface="ＭＳ Ｐゴシック" charset="0"/>
                <a:cs typeface="ＭＳ Ｐゴシック" charset="0"/>
              </a:rPr>
              <a:t>Cellen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8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563" y="2716213"/>
            <a:ext cx="4978400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Rectangle 2"/>
          <p:cNvSpPr>
            <a:spLocks/>
          </p:cNvSpPr>
          <p:nvPr/>
        </p:nvSpPr>
        <p:spPr bwMode="auto">
          <a:xfrm>
            <a:off x="279400" y="2425700"/>
            <a:ext cx="65659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En människa består av ca 100 biljoner celler. Varje cellkärna innehåller 175 cm DNA.</a:t>
            </a:r>
          </a:p>
          <a:p>
            <a:r>
              <a:rPr lang="en-US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Tänk dig nu att du lägger all DNA i din kropp på en lång rad. Hur lång blir den?</a:t>
            </a:r>
          </a:p>
          <a:p>
            <a:endParaRPr lang="en-US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  <a:p>
            <a:r>
              <a:rPr lang="en-US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Jämför ditt resultat med en känd sträcka.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9" t="30188" r="4716" b="32704"/>
          <a:stretch>
            <a:fillRect/>
          </a:stretch>
        </p:blipFill>
        <p:spPr bwMode="auto">
          <a:xfrm>
            <a:off x="10287000" y="139700"/>
            <a:ext cx="2422525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2"/>
          <p:cNvSpPr>
            <a:spLocks/>
          </p:cNvSpPr>
          <p:nvPr/>
        </p:nvSpPr>
        <p:spPr bwMode="auto">
          <a:xfrm>
            <a:off x="814388" y="1060450"/>
            <a:ext cx="1855787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4500" b="1">
                <a:solidFill>
                  <a:srgbClr val="826F36"/>
                </a:solidFill>
                <a:ea typeface="ＭＳ Ｐゴシック" charset="0"/>
                <a:cs typeface="ＭＳ Ｐゴシック" charset="0"/>
              </a:rPr>
              <a:t>Cellen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3436938"/>
            <a:ext cx="40640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9" t="30188" r="4716" b="32704"/>
          <a:stretch>
            <a:fillRect/>
          </a:stretch>
        </p:blipFill>
        <p:spPr bwMode="auto">
          <a:xfrm>
            <a:off x="10287000" y="139700"/>
            <a:ext cx="2422525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3"/>
          <p:cNvSpPr>
            <a:spLocks/>
          </p:cNvSpPr>
          <p:nvPr/>
        </p:nvSpPr>
        <p:spPr bwMode="auto">
          <a:xfrm>
            <a:off x="814388" y="2355850"/>
            <a:ext cx="7777162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1 biljon = 10</a:t>
            </a:r>
            <a:r>
              <a:rPr lang="en-US" baseline="30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12</a:t>
            </a:r>
          </a:p>
          <a:p>
            <a:pPr algn="l"/>
            <a:r>
              <a:rPr lang="en-US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100 biljoner = 10</a:t>
            </a:r>
            <a:r>
              <a:rPr lang="en-US" baseline="30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14</a:t>
            </a:r>
          </a:p>
          <a:p>
            <a:pPr algn="l"/>
            <a:r>
              <a:rPr lang="en-US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175 cm = 1,75 m</a:t>
            </a:r>
          </a:p>
          <a:p>
            <a:pPr algn="l"/>
            <a:endParaRPr lang="en-US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  <a:p>
            <a:pPr algn="l"/>
            <a:r>
              <a:rPr lang="en-US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DNA blir 1,75 · 10</a:t>
            </a:r>
            <a:r>
              <a:rPr lang="en-US" baseline="30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14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m</a:t>
            </a:r>
          </a:p>
          <a:p>
            <a:pPr algn="l"/>
            <a:endParaRPr lang="en-US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9460" name="Rectangle 2"/>
          <p:cNvSpPr>
            <a:spLocks/>
          </p:cNvSpPr>
          <p:nvPr/>
        </p:nvSpPr>
        <p:spPr bwMode="auto">
          <a:xfrm>
            <a:off x="814388" y="1060450"/>
            <a:ext cx="1855787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4500" b="1">
                <a:solidFill>
                  <a:srgbClr val="826F36"/>
                </a:solidFill>
                <a:ea typeface="ＭＳ Ｐゴシック" charset="0"/>
                <a:cs typeface="ＭＳ Ｐゴシック" charset="0"/>
              </a:rPr>
              <a:t>Cellen</a:t>
            </a:r>
          </a:p>
        </p:txBody>
      </p:sp>
      <p:sp>
        <p:nvSpPr>
          <p:cNvPr id="2" name="Rektangel 1"/>
          <p:cNvSpPr>
            <a:spLocks noChangeArrowheads="1"/>
          </p:cNvSpPr>
          <p:nvPr/>
        </p:nvSpPr>
        <p:spPr bwMode="auto">
          <a:xfrm>
            <a:off x="741363" y="5956300"/>
            <a:ext cx="7993062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Sträckan till Pluto är 5,75 · 10</a:t>
            </a:r>
            <a:r>
              <a:rPr lang="en-US" baseline="30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12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m</a:t>
            </a:r>
          </a:p>
          <a:p>
            <a:pPr algn="l"/>
            <a:r>
              <a:rPr lang="en-US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1,75 · 10</a:t>
            </a:r>
            <a:r>
              <a:rPr lang="en-US" baseline="30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14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/ 5,75 · 10</a:t>
            </a:r>
            <a:r>
              <a:rPr lang="en-US" baseline="30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12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≈ 30 ggr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autoUpdateAnimBg="0"/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nkter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D9EACA"/>
      </a:accent1>
      <a:accent2>
        <a:srgbClr val="333399"/>
      </a:accent2>
      <a:accent3>
        <a:srgbClr val="FFFFFF"/>
      </a:accent3>
      <a:accent4>
        <a:srgbClr val="000000"/>
      </a:accent4>
      <a:accent5>
        <a:srgbClr val="E9F3E1"/>
      </a:accent5>
      <a:accent6>
        <a:srgbClr val="2D2D8A"/>
      </a:accent6>
      <a:hlink>
        <a:srgbClr val="009999"/>
      </a:hlink>
      <a:folHlink>
        <a:srgbClr val="99CC00"/>
      </a:folHlink>
    </a:clrScheme>
    <a:fontScheme name="Punk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unk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itel och punkter - Vänster">
  <a:themeElements>
    <a:clrScheme name="Titel och punkter - Vän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och punkter - Väns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el och punkter - Vän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el och punkter - 2 spalter">
  <a:themeElements>
    <a:clrScheme name="Titel och punkter - 2 spal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och punkter - 2 spal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el och punkter - 2 spal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el och punkter - Höger">
  <a:themeElements>
    <a:clrScheme name="Titel och punkter - Hög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och punkter - Hög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el och punkter - Hög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el, punktformer och bild">
  <a:themeElements>
    <a:clrScheme name="Titel, punktformer och bil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, punktformer och bild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el, punktformer och bi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el och punkter">
  <a:themeElements>
    <a:clrScheme name="Titel och punk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och punk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el och punk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el - Centrerad">
  <a:themeElements>
    <a:clrScheme name="Titel - Centrera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- Centrerad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el - Centrera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el och undertext">
  <a:themeElements>
    <a:clrScheme name="Titel och undertex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och undertex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el och undertex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Foto - Horisontellt">
  <a:themeElements>
    <a:clrScheme name="Foto - Horisontel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to - Horisontell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Foto - Horisontel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Foto - Horisontell spegling">
  <a:themeElements>
    <a:clrScheme name="Foto - Horisontell spegl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to - Horisontell spegling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Foto - Horisontell spegl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Foto - Vertikalt">
  <a:themeElements>
    <a:clrScheme name="Foto - Vertika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to - Vertikal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Foto - Vertika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Foto - Vertikal spegling">
  <a:themeElements>
    <a:clrScheme name="Foto - Vertikal spegl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to - Vertikal spegling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Foto - Vertikal spegl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itel - Upptill">
  <a:themeElements>
    <a:clrScheme name="Titel - Upptil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- Upptil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el - Upptil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om">
  <a:themeElements>
    <a:clrScheme name="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om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o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Pages>0</Pages>
  <Words>76</Words>
  <Characters>0</Characters>
  <Application>Microsoft Macintosh PowerPoint</Application>
  <PresentationFormat>Anpassad</PresentationFormat>
  <Lines>0</Lines>
  <Paragraphs>20</Paragraphs>
  <Slides>5</Slides>
  <Notes>0</Notes>
  <HiddenSlides>0</HiddenSlides>
  <MMClips>0</MMClips>
  <ScaleCrop>false</ScaleCrop>
  <HeadingPairs>
    <vt:vector size="6" baseType="variant">
      <vt:variant>
        <vt:lpstr>Använt typsnitt</vt:lpstr>
      </vt:variant>
      <vt:variant>
        <vt:i4>5</vt:i4>
      </vt:variant>
      <vt:variant>
        <vt:lpstr>Tema</vt:lpstr>
      </vt:variant>
      <vt:variant>
        <vt:i4>14</vt:i4>
      </vt:variant>
      <vt:variant>
        <vt:lpstr>Bildrubriker</vt:lpstr>
      </vt:variant>
      <vt:variant>
        <vt:i4>5</vt:i4>
      </vt:variant>
    </vt:vector>
  </HeadingPairs>
  <TitlesOfParts>
    <vt:vector size="24" baseType="lpstr">
      <vt:lpstr>Gill Sans</vt:lpstr>
      <vt:lpstr>ヒラギノ角ゴ ProN W3</vt:lpstr>
      <vt:lpstr>Arial</vt:lpstr>
      <vt:lpstr>Calibri</vt:lpstr>
      <vt:lpstr>ＭＳ Ｐゴシック</vt:lpstr>
      <vt:lpstr>Punkter</vt:lpstr>
      <vt:lpstr>Titel - Centrerad</vt:lpstr>
      <vt:lpstr>Titel och undertext</vt:lpstr>
      <vt:lpstr>Foto - Horisontellt</vt:lpstr>
      <vt:lpstr>Foto - Horisontell spegling</vt:lpstr>
      <vt:lpstr>Foto - Vertikalt</vt:lpstr>
      <vt:lpstr>Foto - Vertikal spegling</vt:lpstr>
      <vt:lpstr>Titel - Upptill</vt:lpstr>
      <vt:lpstr>Tom</vt:lpstr>
      <vt:lpstr>Titel och punkter - Vänster</vt:lpstr>
      <vt:lpstr>Titel och punkter - 2 spalter</vt:lpstr>
      <vt:lpstr>Titel och punkter - Höger</vt:lpstr>
      <vt:lpstr>Titel, punktformer och bild</vt:lpstr>
      <vt:lpstr>Titel och punkter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subject/>
  <dc:creator/>
  <cp:keywords/>
  <dc:description/>
  <cp:lastModifiedBy>Conny Welén</cp:lastModifiedBy>
  <cp:revision>8</cp:revision>
  <dcterms:modified xsi:type="dcterms:W3CDTF">2019-08-08T12:19:44Z</dcterms:modified>
  <cp:category/>
</cp:coreProperties>
</file>