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 id="2147483651" r:id="rId3"/>
    <p:sldMasterId id="2147483652" r:id="rId4"/>
    <p:sldMasterId id="2147483653" r:id="rId5"/>
    <p:sldMasterId id="2147483654" r:id="rId6"/>
    <p:sldMasterId id="2147483655" r:id="rId7"/>
    <p:sldMasterId id="2147483656" r:id="rId8"/>
    <p:sldMasterId id="2147483657" r:id="rId9"/>
    <p:sldMasterId id="2147483658" r:id="rId10"/>
    <p:sldMasterId id="2147483659" r:id="rId11"/>
    <p:sldMasterId id="2147483660" r:id="rId12"/>
    <p:sldMasterId id="2147483661" r:id="rId13"/>
    <p:sldMasterId id="2147483662" r:id="rId14"/>
  </p:sldMasterIdLst>
  <p:sldIdLst>
    <p:sldId id="258" r:id="rId15"/>
    <p:sldId id="263" r:id="rId16"/>
    <p:sldId id="271" r:id="rId17"/>
  </p:sldIdLst>
  <p:sldSz cx="13004800" cy="9753600"/>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4572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2464" y="-120"/>
      </p:cViewPr>
      <p:guideLst>
        <p:guide orient="horz" pos="3072"/>
        <p:guide pos="40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 Target="slides/slide1.xml"/><Relationship Id="rId16" Type="http://schemas.openxmlformats.org/officeDocument/2006/relationships/slide" Target="slides/slide2.xml"/><Relationship Id="rId17" Type="http://schemas.openxmlformats.org/officeDocument/2006/relationships/slide" Target="slides/slide3.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4725" y="3030538"/>
            <a:ext cx="11055350" cy="2090737"/>
          </a:xfrm>
          <a:prstGeom prst="rect">
            <a:avLst/>
          </a:prstGeom>
        </p:spPr>
        <p:txBody>
          <a:bodyPr vert="horz"/>
          <a:lstStyle/>
          <a:p>
            <a:r>
              <a:rPr lang="sv-SE" smtClean="0"/>
              <a:t>Klicka här för att ändra format</a:t>
            </a:r>
            <a:endParaRPr lang="sv-SE"/>
          </a:p>
        </p:txBody>
      </p:sp>
      <p:sp>
        <p:nvSpPr>
          <p:cNvPr id="3" name="Underrubrik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42476899"/>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a:prstGeom prst="rect">
            <a:avLst/>
          </a:prstGeom>
        </p:spPr>
        <p:txBody>
          <a:bodyPr vert="horz"/>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182658237"/>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4725" y="3030538"/>
            <a:ext cx="11055350" cy="2090737"/>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75371472"/>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186532532"/>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027113" y="6267450"/>
            <a:ext cx="11053762" cy="1936750"/>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1278444434"/>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127000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386715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49902811"/>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983802353"/>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2599644729"/>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2045393"/>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50875" y="388938"/>
            <a:ext cx="4278313" cy="1652587"/>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3072707525"/>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549525" y="6827838"/>
            <a:ext cx="7802563" cy="806450"/>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sym typeface="Gill Sans" charset="0"/>
            </a:endParaRPr>
          </a:p>
        </p:txBody>
      </p:sp>
      <p:sp>
        <p:nvSpPr>
          <p:cNvPr id="4" name="Platshållare för tex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1251693409"/>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202972892"/>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9428163" y="390525"/>
            <a:ext cx="2925762" cy="8093075"/>
          </a:xfrm>
          <a:prstGeom prst="rect">
            <a:avLst/>
          </a:prstGeo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50875" y="390525"/>
            <a:ext cx="8624888" cy="809307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052455309"/>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9118600" y="254000"/>
            <a:ext cx="2616200" cy="82296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1270000" y="254000"/>
            <a:ext cx="7696200" cy="82296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584131817"/>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4725" y="3030538"/>
            <a:ext cx="11055350" cy="2090737"/>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4119857393"/>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248590406"/>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027113" y="6267450"/>
            <a:ext cx="11053762" cy="1936750"/>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1568311093"/>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893791565"/>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230715215"/>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3689215175"/>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4790864"/>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50875" y="388938"/>
            <a:ext cx="4278313" cy="1652587"/>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2351238729"/>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549525" y="6827838"/>
            <a:ext cx="7802563" cy="806450"/>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sym typeface="Gill Sans" charset="0"/>
            </a:endParaRPr>
          </a:p>
        </p:txBody>
      </p:sp>
      <p:sp>
        <p:nvSpPr>
          <p:cNvPr id="4" name="Platshållare för tex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3746913892"/>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4725" y="3030538"/>
            <a:ext cx="11055350" cy="2090737"/>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1907954680"/>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946180430"/>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9118600" y="254000"/>
            <a:ext cx="2616200" cy="82296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1270000" y="254000"/>
            <a:ext cx="7696200" cy="82296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908372709"/>
      </p:ext>
    </p:extLst>
  </p:cSld>
  <p:clrMapOvr>
    <a:masterClrMapping/>
  </p:clrMapOvr>
  <p:transition xmlns:p14="http://schemas.microsoft.com/office/powerpoint/2010/mai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4725" y="3030538"/>
            <a:ext cx="11055350" cy="2090737"/>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4279690525"/>
      </p:ext>
    </p:extLst>
  </p:cSld>
  <p:clrMapOvr>
    <a:masterClrMapping/>
  </p:clrMapOvr>
  <p:transition xmlns:p14="http://schemas.microsoft.com/office/powerpoint/2010/mai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408007534"/>
      </p:ext>
    </p:extLst>
  </p:cSld>
  <p:clrMapOvr>
    <a:masterClrMapping/>
  </p:clrMapOvr>
  <p:transition xmlns:p14="http://schemas.microsoft.com/office/powerpoint/2010/mai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027113" y="6267450"/>
            <a:ext cx="11053762" cy="1936750"/>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1783842392"/>
      </p:ext>
    </p:extLst>
  </p:cSld>
  <p:clrMapOvr>
    <a:masterClrMapping/>
  </p:clrMapOvr>
  <p:transition xmlns:p14="http://schemas.microsoft.com/office/powerpoint/2010/mai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7772400" y="2768600"/>
            <a:ext cx="1905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9829800" y="2768600"/>
            <a:ext cx="1905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917802401"/>
      </p:ext>
    </p:extLst>
  </p:cSld>
  <p:clrMapOvr>
    <a:masterClrMapping/>
  </p:clrMapOvr>
  <p:transition xmlns:p14="http://schemas.microsoft.com/office/powerpoint/2010/mai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35538798"/>
      </p:ext>
    </p:extLst>
  </p:cSld>
  <p:clrMapOvr>
    <a:masterClrMapping/>
  </p:clrMapOvr>
  <p:transition xmlns:p14="http://schemas.microsoft.com/office/powerpoint/2010/mai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109124257"/>
      </p:ext>
    </p:extLst>
  </p:cSld>
  <p:clrMapOvr>
    <a:masterClrMapping/>
  </p:clrMapOvr>
  <p:transition xmlns:p14="http://schemas.microsoft.com/office/powerpoint/2010/mai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8671271"/>
      </p:ext>
    </p:extLst>
  </p:cSld>
  <p:clrMapOvr>
    <a:masterClrMapping/>
  </p:clrMapOvr>
  <p:transition xmlns:p14="http://schemas.microsoft.com/office/powerpoint/2010/mai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50875" y="388938"/>
            <a:ext cx="4278313" cy="1652587"/>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2246979342"/>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650875" y="2276475"/>
            <a:ext cx="11703050" cy="6435725"/>
          </a:xfrm>
          <a:prstGeom prst="rect">
            <a:avLst/>
          </a:prstGeom>
        </p:spPr>
        <p:txBody>
          <a:bodyPr vert="horz"/>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265053271"/>
      </p:ext>
    </p:extLst>
  </p:cSld>
  <p:clrMapOvr>
    <a:masterClrMapping/>
  </p:clrMapOvr>
  <p:transition xmlns:p14="http://schemas.microsoft.com/office/powerpoint/2010/mai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549525" y="6827838"/>
            <a:ext cx="7802563" cy="806450"/>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sym typeface="Gill Sans" charset="0"/>
            </a:endParaRPr>
          </a:p>
        </p:txBody>
      </p:sp>
      <p:sp>
        <p:nvSpPr>
          <p:cNvPr id="4" name="Platshållare för tex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2117597351"/>
      </p:ext>
    </p:extLst>
  </p:cSld>
  <p:clrMapOvr>
    <a:masterClrMapping/>
  </p:clrMapOvr>
  <p:transition xmlns:p14="http://schemas.microsoft.com/office/powerpoint/2010/mai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637237111"/>
      </p:ext>
    </p:extLst>
  </p:cSld>
  <p:clrMapOvr>
    <a:masterClrMapping/>
  </p:clrMapOvr>
  <p:transition xmlns:p14="http://schemas.microsoft.com/office/powerpoint/2010/mai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9118600" y="254000"/>
            <a:ext cx="2616200" cy="82296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1270000" y="254000"/>
            <a:ext cx="7696200" cy="82296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802722301"/>
      </p:ext>
    </p:extLst>
  </p:cSld>
  <p:clrMapOvr>
    <a:masterClrMapping/>
  </p:clrMapOvr>
  <p:transition xmlns:p14="http://schemas.microsoft.com/office/powerpoint/2010/mai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4725" y="3030538"/>
            <a:ext cx="11055350" cy="2090737"/>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2677528436"/>
      </p:ext>
    </p:extLst>
  </p:cSld>
  <p:clrMapOvr>
    <a:masterClrMapping/>
  </p:clrMapOvr>
  <p:transition xmlns:p14="http://schemas.microsoft.com/office/powerpoint/2010/mai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4025588427"/>
      </p:ext>
    </p:extLst>
  </p:cSld>
  <p:clrMapOvr>
    <a:masterClrMapping/>
  </p:clrMapOvr>
  <p:transition xmlns:p14="http://schemas.microsoft.com/office/powerpoint/2010/mai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027113" y="6267450"/>
            <a:ext cx="11053762" cy="1936750"/>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184499776"/>
      </p:ext>
    </p:extLst>
  </p:cSld>
  <p:clrMapOvr>
    <a:masterClrMapping/>
  </p:clrMapOvr>
  <p:transition xmlns:p14="http://schemas.microsoft.com/office/powerpoint/2010/mai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127000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386715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308847921"/>
      </p:ext>
    </p:extLst>
  </p:cSld>
  <p:clrMapOvr>
    <a:masterClrMapping/>
  </p:clrMapOvr>
  <p:transition xmlns:p14="http://schemas.microsoft.com/office/powerpoint/2010/mai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75740579"/>
      </p:ext>
    </p:extLst>
  </p:cSld>
  <p:clrMapOvr>
    <a:masterClrMapping/>
  </p:clrMapOvr>
  <p:transition xmlns:p14="http://schemas.microsoft.com/office/powerpoint/2010/mai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1267785280"/>
      </p:ext>
    </p:extLst>
  </p:cSld>
  <p:clrMapOvr>
    <a:masterClrMapping/>
  </p:clrMapOvr>
  <p:transition xmlns:p14="http://schemas.microsoft.com/office/powerpoint/2010/mai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5472429"/>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027113" y="6267450"/>
            <a:ext cx="11053762" cy="1936750"/>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1748760743"/>
      </p:ext>
    </p:extLst>
  </p:cSld>
  <p:clrMapOvr>
    <a:masterClrMapping/>
  </p:clrMapOvr>
  <p:transition xmlns:p14="http://schemas.microsoft.com/office/powerpoint/2010/mai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50875" y="388938"/>
            <a:ext cx="4278313" cy="1652587"/>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2457562632"/>
      </p:ext>
    </p:extLst>
  </p:cSld>
  <p:clrMapOvr>
    <a:masterClrMapping/>
  </p:clrMapOvr>
  <p:transition xmlns:p14="http://schemas.microsoft.com/office/powerpoint/2010/mai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549525" y="6827838"/>
            <a:ext cx="7802563" cy="806450"/>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sym typeface="Gill Sans" charset="0"/>
            </a:endParaRPr>
          </a:p>
        </p:txBody>
      </p:sp>
      <p:sp>
        <p:nvSpPr>
          <p:cNvPr id="4" name="Platshållare för tex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3720800901"/>
      </p:ext>
    </p:extLst>
  </p:cSld>
  <p:clrMapOvr>
    <a:masterClrMapping/>
  </p:clrMapOvr>
  <p:transition xmlns:p14="http://schemas.microsoft.com/office/powerpoint/2010/mai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203141968"/>
      </p:ext>
    </p:extLst>
  </p:cSld>
  <p:clrMapOvr>
    <a:masterClrMapping/>
  </p:clrMapOvr>
  <p:transition xmlns:p14="http://schemas.microsoft.com/office/powerpoint/2010/mai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9118600" y="254000"/>
            <a:ext cx="2616200" cy="82296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1270000" y="254000"/>
            <a:ext cx="7696200" cy="82296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897744825"/>
      </p:ext>
    </p:extLst>
  </p:cSld>
  <p:clrMapOvr>
    <a:masterClrMapping/>
  </p:clrMapOvr>
  <p:transition xmlns:p14="http://schemas.microsoft.com/office/powerpoint/2010/mai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4725" y="3030538"/>
            <a:ext cx="11055350" cy="2090737"/>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110360452"/>
      </p:ext>
    </p:extLst>
  </p:cSld>
  <p:clrMapOvr>
    <a:masterClrMapping/>
  </p:clrMapOvr>
  <p:transition xmlns:p14="http://schemas.microsoft.com/office/powerpoint/2010/mai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304347105"/>
      </p:ext>
    </p:extLst>
  </p:cSld>
  <p:clrMapOvr>
    <a:masterClrMapping/>
  </p:clrMapOvr>
  <p:transition xmlns:p14="http://schemas.microsoft.com/office/powerpoint/2010/mai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027113" y="6267450"/>
            <a:ext cx="11053762" cy="1936750"/>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3779505103"/>
      </p:ext>
    </p:extLst>
  </p:cSld>
  <p:clrMapOvr>
    <a:masterClrMapping/>
  </p:clrMapOvr>
  <p:transition xmlns:p14="http://schemas.microsoft.com/office/powerpoint/2010/mai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76163907"/>
      </p:ext>
    </p:extLst>
  </p:cSld>
  <p:clrMapOvr>
    <a:masterClrMapping/>
  </p:clrMapOvr>
  <p:transition xmlns:p14="http://schemas.microsoft.com/office/powerpoint/2010/mai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735115096"/>
      </p:ext>
    </p:extLst>
  </p:cSld>
  <p:clrMapOvr>
    <a:masterClrMapping/>
  </p:clrMapOvr>
  <p:transition xmlns:p14="http://schemas.microsoft.com/office/powerpoint/2010/mai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2083920939"/>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732478447"/>
      </p:ext>
    </p:extLst>
  </p:cSld>
  <p:clrMapOvr>
    <a:masterClrMapping/>
  </p:clrMapOvr>
  <p:transition xmlns:p14="http://schemas.microsoft.com/office/powerpoint/2010/mai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5153939"/>
      </p:ext>
    </p:extLst>
  </p:cSld>
  <p:clrMapOvr>
    <a:masterClrMapping/>
  </p:clrMapOvr>
  <p:transition xmlns:p14="http://schemas.microsoft.com/office/powerpoint/2010/mai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50875" y="388938"/>
            <a:ext cx="4278313" cy="1652587"/>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2868505683"/>
      </p:ext>
    </p:extLst>
  </p:cSld>
  <p:clrMapOvr>
    <a:masterClrMapping/>
  </p:clrMapOvr>
  <p:transition xmlns:p14="http://schemas.microsoft.com/office/powerpoint/2010/mai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549525" y="6827838"/>
            <a:ext cx="7802563" cy="806450"/>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sym typeface="Gill Sans" charset="0"/>
            </a:endParaRPr>
          </a:p>
        </p:txBody>
      </p:sp>
      <p:sp>
        <p:nvSpPr>
          <p:cNvPr id="4" name="Platshållare för tex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1200210505"/>
      </p:ext>
    </p:extLst>
  </p:cSld>
  <p:clrMapOvr>
    <a:masterClrMapping/>
  </p:clrMapOvr>
  <p:transition xmlns:p14="http://schemas.microsoft.com/office/powerpoint/2010/mai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456562727"/>
      </p:ext>
    </p:extLst>
  </p:cSld>
  <p:clrMapOvr>
    <a:masterClrMapping/>
  </p:clrMapOvr>
  <p:transition xmlns:p14="http://schemas.microsoft.com/office/powerpoint/2010/mai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9118600" y="254000"/>
            <a:ext cx="2616200" cy="82296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1270000" y="254000"/>
            <a:ext cx="7696200" cy="82296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466242640"/>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247271321"/>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3062719932"/>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2924340"/>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50875" y="388938"/>
            <a:ext cx="4278313" cy="1652587"/>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1975010616"/>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a:prstGeom prst="rect">
            <a:avLst/>
          </a:prstGeom>
        </p:spPr>
        <p:txBody>
          <a:bodyPr vert="horz"/>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905036407"/>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549525" y="6827838"/>
            <a:ext cx="7802563" cy="806450"/>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sym typeface="Gill Sans" charset="0"/>
            </a:endParaRPr>
          </a:p>
        </p:txBody>
      </p:sp>
      <p:sp>
        <p:nvSpPr>
          <p:cNvPr id="4" name="Platshållare för text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3205363193"/>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50875" y="2276475"/>
            <a:ext cx="11703050" cy="6435725"/>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297864883"/>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9428163" y="2276475"/>
            <a:ext cx="2925762" cy="64357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50875" y="2276475"/>
            <a:ext cx="8624888" cy="6435725"/>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867051290"/>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4725" y="3030538"/>
            <a:ext cx="11055350" cy="2090737"/>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3353098130"/>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681928732"/>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027113" y="6267450"/>
            <a:ext cx="11053762" cy="1936750"/>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1872076681"/>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1270000" y="50292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578600" y="50292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557451101"/>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899561316"/>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2129593151"/>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24026"/>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3089349615"/>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50875" y="388938"/>
            <a:ext cx="4278313" cy="1652587"/>
          </a:xfrm>
        </p:spPr>
        <p:txBody>
          <a:bodyPr/>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2390092620"/>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549525" y="6827838"/>
            <a:ext cx="7802563" cy="806450"/>
          </a:xfrm>
        </p:spPr>
        <p:txBody>
          <a:bodyPr/>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sym typeface="Gill Sans" charset="0"/>
            </a:endParaRPr>
          </a:p>
        </p:txBody>
      </p:sp>
      <p:sp>
        <p:nvSpPr>
          <p:cNvPr id="4" name="Platshållare för tex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3782069455"/>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17233168"/>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9118600" y="1638300"/>
            <a:ext cx="2616200" cy="45212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1270000" y="1638300"/>
            <a:ext cx="7696200" cy="45212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922963164"/>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4725" y="3030538"/>
            <a:ext cx="11055350" cy="2090737"/>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2825020409"/>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650875" y="2276475"/>
            <a:ext cx="11703050" cy="6435725"/>
          </a:xfrm>
          <a:prstGeom prst="rect">
            <a:avLst/>
          </a:prstGeom>
        </p:spPr>
        <p:txBody>
          <a:bodyPr vert="horz"/>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889578303"/>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027113" y="6267450"/>
            <a:ext cx="11053762" cy="1936750"/>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2390519489"/>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279920005"/>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659677725"/>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1022902741"/>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a:prstGeom prst="rect">
            <a:avLst/>
          </a:prstGeom>
        </p:spPr>
        <p:txBody>
          <a:bodyPr vert="horz"/>
          <a:lstStyle/>
          <a:p>
            <a:r>
              <a:rPr lang="sv-SE" smtClean="0"/>
              <a:t>Klicka här för att ändra format</a:t>
            </a:r>
            <a:endParaRPr lang="sv-SE"/>
          </a:p>
        </p:txBody>
      </p:sp>
      <p:sp>
        <p:nvSpPr>
          <p:cNvPr id="3" name="Platshållare för innehåll 2"/>
          <p:cNvSpPr>
            <a:spLocks noGrp="1"/>
          </p:cNvSpPr>
          <p:nvPr>
            <p:ph sz="half" idx="1"/>
          </p:nvPr>
        </p:nvSpPr>
        <p:spPr>
          <a:xfrm>
            <a:off x="12700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5786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903516070"/>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6376722"/>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50875" y="388938"/>
            <a:ext cx="4278313" cy="1652587"/>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539441426"/>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549525" y="6827838"/>
            <a:ext cx="7802563" cy="806450"/>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sym typeface="Gill Sans" charset="0"/>
            </a:endParaRPr>
          </a:p>
        </p:txBody>
      </p:sp>
      <p:sp>
        <p:nvSpPr>
          <p:cNvPr id="4" name="Platshållare för text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814160965"/>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50875" y="2276475"/>
            <a:ext cx="11703050" cy="6435725"/>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628060546"/>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9428163" y="2276475"/>
            <a:ext cx="2925762" cy="67913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50875" y="2276475"/>
            <a:ext cx="8624888" cy="6791325"/>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29233884"/>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4725" y="3030538"/>
            <a:ext cx="11055350" cy="2090737"/>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4108101847"/>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650875" y="2276475"/>
            <a:ext cx="11703050" cy="6435725"/>
          </a:xfrm>
          <a:prstGeom prst="rect">
            <a:avLst/>
          </a:prstGeom>
        </p:spPr>
        <p:txBody>
          <a:bodyPr vert="horz"/>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273177487"/>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027113" y="6267450"/>
            <a:ext cx="11053762" cy="1936750"/>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566170454"/>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522045681"/>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13035901"/>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a:prstGeom prst="rect">
            <a:avLst/>
          </a:prstGeom>
        </p:spPr>
        <p:txBody>
          <a:bodyPr vert="horz"/>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73049938"/>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3518364529"/>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6902598"/>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50875" y="388938"/>
            <a:ext cx="4278313" cy="1652587"/>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36934647"/>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549525" y="6827838"/>
            <a:ext cx="7802563" cy="806450"/>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sym typeface="Gill Sans" charset="0"/>
            </a:endParaRPr>
          </a:p>
        </p:txBody>
      </p:sp>
      <p:sp>
        <p:nvSpPr>
          <p:cNvPr id="4" name="Platshållare för text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829548972"/>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50875" y="2276475"/>
            <a:ext cx="11703050" cy="6435725"/>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868492164"/>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9428163" y="2276475"/>
            <a:ext cx="2925762" cy="67913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50875" y="2276475"/>
            <a:ext cx="8624888" cy="6791325"/>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567244399"/>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4725" y="3030538"/>
            <a:ext cx="11055350" cy="2090737"/>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2740248965"/>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541906898"/>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027113" y="6267450"/>
            <a:ext cx="11053762" cy="1936750"/>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2341891196"/>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350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36449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559724590"/>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a:prstGeom prst="rect">
            <a:avLst/>
          </a:prstGeom>
        </p:spPr>
        <p:txBody>
          <a:bodyPr vert="horz"/>
          <a:lstStyle/>
          <a:p>
            <a:r>
              <a:rPr lang="sv-SE" smtClean="0"/>
              <a:t>Klicka här för att ändra format</a:t>
            </a:r>
            <a:endParaRPr lang="sv-SE"/>
          </a:p>
        </p:txBody>
      </p:sp>
    </p:spTree>
    <p:extLst>
      <p:ext uri="{BB962C8B-B14F-4D97-AF65-F5344CB8AC3E}">
        <p14:creationId xmlns:p14="http://schemas.microsoft.com/office/powerpoint/2010/main" val="1929630935"/>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945324648"/>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2152530682"/>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8099681"/>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50875" y="388938"/>
            <a:ext cx="4278313" cy="1652587"/>
          </a:xfrm>
        </p:spPr>
        <p:txBody>
          <a:bodyPr/>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4196039520"/>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549525" y="6827838"/>
            <a:ext cx="7802563" cy="806450"/>
          </a:xfrm>
        </p:spPr>
        <p:txBody>
          <a:bodyPr/>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sym typeface="Gill Sans" charset="0"/>
            </a:endParaRPr>
          </a:p>
        </p:txBody>
      </p:sp>
      <p:sp>
        <p:nvSpPr>
          <p:cNvPr id="4" name="Platshållare för tex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853299058"/>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223847882"/>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5035550" y="1409700"/>
            <a:ext cx="1466850" cy="66802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35000" y="1409700"/>
            <a:ext cx="4248150" cy="66802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679872794"/>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4725" y="3030538"/>
            <a:ext cx="11055350" cy="2090737"/>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2587732895"/>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4161190828"/>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027113" y="6267450"/>
            <a:ext cx="11053762" cy="1936750"/>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104367713"/>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8983985"/>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350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36449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355167096"/>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439042684"/>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2068965257"/>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2691927"/>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50875" y="388938"/>
            <a:ext cx="4278313" cy="1652587"/>
          </a:xfrm>
        </p:spPr>
        <p:txBody>
          <a:bodyPr/>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2002144300"/>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549525" y="6827838"/>
            <a:ext cx="7802563" cy="806450"/>
          </a:xfrm>
        </p:spPr>
        <p:txBody>
          <a:bodyPr/>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sym typeface="Gill Sans" charset="0"/>
            </a:endParaRPr>
          </a:p>
        </p:txBody>
      </p:sp>
      <p:sp>
        <p:nvSpPr>
          <p:cNvPr id="4" name="Platshållare för tex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1338470661"/>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877417292"/>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5035550" y="1409700"/>
            <a:ext cx="1466850" cy="66802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35000" y="1409700"/>
            <a:ext cx="4248150" cy="66802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4285480214"/>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4725" y="3030538"/>
            <a:ext cx="11055350" cy="2090737"/>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3570729863"/>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650875" y="2276475"/>
            <a:ext cx="11703050" cy="6435725"/>
          </a:xfrm>
          <a:prstGeom prst="rect">
            <a:avLst/>
          </a:prstGeom>
        </p:spPr>
        <p:txBody>
          <a:bodyPr vert="horz"/>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93084438"/>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2570498176"/>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027113" y="6267450"/>
            <a:ext cx="11053762" cy="1936750"/>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1450683624"/>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682408595"/>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653853259"/>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2375204784"/>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4244367"/>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50875" y="388938"/>
            <a:ext cx="4278313" cy="1652587"/>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3145835539"/>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549525" y="6827838"/>
            <a:ext cx="7802563" cy="806450"/>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sym typeface="Gill Sans" charset="0"/>
            </a:endParaRPr>
          </a:p>
        </p:txBody>
      </p:sp>
      <p:sp>
        <p:nvSpPr>
          <p:cNvPr id="4" name="Platshållare för text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1391372455"/>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50875" y="2276475"/>
            <a:ext cx="11703050" cy="6435725"/>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909836002"/>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9428163" y="254000"/>
            <a:ext cx="2925762" cy="84582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50875" y="254000"/>
            <a:ext cx="8624888" cy="8458200"/>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850585633"/>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74725" y="3030538"/>
            <a:ext cx="11055350" cy="2090737"/>
          </a:xfrm>
          <a:prstGeom prst="rect">
            <a:avLst/>
          </a:prstGeom>
        </p:spPr>
        <p:txBody>
          <a:bodyPr vert="horz"/>
          <a:lstStyle/>
          <a:p>
            <a:r>
              <a:rPr lang="sv-SE" smtClean="0"/>
              <a:t>Klicka här för att ändra format</a:t>
            </a:r>
            <a:endParaRPr lang="sv-SE"/>
          </a:p>
        </p:txBody>
      </p:sp>
      <p:sp>
        <p:nvSpPr>
          <p:cNvPr id="3" name="Underrubrik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135214421"/>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sym typeface="Gill Sans" charset="0"/>
            </a:endParaRPr>
          </a:p>
        </p:txBody>
      </p:sp>
      <p:sp>
        <p:nvSpPr>
          <p:cNvPr id="4" name="Platshållare för text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2929339643"/>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a:prstGeom prst="rect">
            <a:avLst/>
          </a:prstGeom>
        </p:spPr>
        <p:txBody>
          <a:bodyPr vert="horz"/>
          <a:lstStyle/>
          <a:p>
            <a:r>
              <a:rPr lang="sv-SE" smtClean="0"/>
              <a:t>Klicka här för att ändra format</a:t>
            </a:r>
            <a:endParaRPr lang="sv-SE"/>
          </a:p>
        </p:txBody>
      </p:sp>
      <p:sp>
        <p:nvSpPr>
          <p:cNvPr id="3" name="Platshållare för innehåll 2"/>
          <p:cNvSpPr>
            <a:spLocks noGrp="1"/>
          </p:cNvSpPr>
          <p:nvPr>
            <p:ph idx="1"/>
          </p:nvPr>
        </p:nvSpPr>
        <p:spPr>
          <a:xfrm>
            <a:off x="650875" y="2276475"/>
            <a:ext cx="11703050" cy="6435725"/>
          </a:xfrm>
          <a:prstGeom prst="rect">
            <a:avLst/>
          </a:prstGeom>
        </p:spPr>
        <p:txBody>
          <a:bodyPr vert="horz"/>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830101796"/>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70722881"/>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a:prstGeom prst="rect">
            <a:avLst/>
          </a:prstGeom>
        </p:spPr>
        <p:txBody>
          <a:bodyPr vert="horz"/>
          <a:lstStyle/>
          <a:p>
            <a:r>
              <a:rPr lang="sv-SE" smtClean="0"/>
              <a:t>Klicka här för att ändra format</a:t>
            </a:r>
            <a:endParaRPr lang="sv-SE"/>
          </a:p>
        </p:txBody>
      </p:sp>
      <p:sp>
        <p:nvSpPr>
          <p:cNvPr id="3" name="Platshållare för innehåll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718254764"/>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a:prstGeom prst="rect">
            <a:avLst/>
          </a:prstGeom>
        </p:spPr>
        <p:txBody>
          <a:bodyPr vert="horz"/>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103263931"/>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a:prstGeom prst="rect">
            <a:avLst/>
          </a:prstGeom>
        </p:spPr>
        <p:txBody>
          <a:bodyPr vert="horz"/>
          <a:lstStyle/>
          <a:p>
            <a:r>
              <a:rPr lang="sv-SE" smtClean="0"/>
              <a:t>Klicka här för att ändra format</a:t>
            </a:r>
            <a:endParaRPr lang="sv-SE"/>
          </a:p>
        </p:txBody>
      </p:sp>
    </p:spTree>
    <p:extLst>
      <p:ext uri="{BB962C8B-B14F-4D97-AF65-F5344CB8AC3E}">
        <p14:creationId xmlns:p14="http://schemas.microsoft.com/office/powerpoint/2010/main" val="3764664164"/>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725422"/>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3359970401"/>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sym typeface="Gill Sans" charset="0"/>
            </a:endParaRPr>
          </a:p>
        </p:txBody>
      </p:sp>
      <p:sp>
        <p:nvSpPr>
          <p:cNvPr id="4" name="Platshållare för text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3228427822"/>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650875" y="390525"/>
            <a:ext cx="11703050" cy="1625600"/>
          </a:xfrm>
          <a:prstGeom prst="rect">
            <a:avLst/>
          </a:prstGeom>
        </p:spPr>
        <p:txBody>
          <a:bodyPr vert="horz"/>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50875" y="2276475"/>
            <a:ext cx="11703050" cy="6435725"/>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953708464"/>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9428163" y="390525"/>
            <a:ext cx="2925762" cy="8321675"/>
          </a:xfrm>
          <a:prstGeom prst="rect">
            <a:avLst/>
          </a:prstGeo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50875" y="390525"/>
            <a:ext cx="8624888" cy="8321675"/>
          </a:xfrm>
          <a:prstGeom prst="rect">
            <a:avLst/>
          </a:prstGeo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946085201"/>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11" Type="http://schemas.openxmlformats.org/officeDocument/2006/relationships/slideLayout" Target="../slideLayouts/slideLayout143.xml"/><Relationship Id="rId12" Type="http://schemas.openxmlformats.org/officeDocument/2006/relationships/theme" Target="../theme/theme13.xml"/><Relationship Id="rId1" Type="http://schemas.openxmlformats.org/officeDocument/2006/relationships/slideLayout" Target="../slideLayouts/slideLayout133.xml"/><Relationship Id="rId2" Type="http://schemas.openxmlformats.org/officeDocument/2006/relationships/slideLayout" Target="../slideLayouts/slideLayout134.xml"/><Relationship Id="rId3" Type="http://schemas.openxmlformats.org/officeDocument/2006/relationships/slideLayout" Target="../slideLayouts/slideLayout135.xml"/><Relationship Id="rId4" Type="http://schemas.openxmlformats.org/officeDocument/2006/relationships/slideLayout" Target="../slideLayouts/slideLayout136.xml"/><Relationship Id="rId5" Type="http://schemas.openxmlformats.org/officeDocument/2006/relationships/slideLayout" Target="../slideLayouts/slideLayout137.xml"/><Relationship Id="rId6" Type="http://schemas.openxmlformats.org/officeDocument/2006/relationships/slideLayout" Target="../slideLayouts/slideLayout138.xml"/><Relationship Id="rId7" Type="http://schemas.openxmlformats.org/officeDocument/2006/relationships/slideLayout" Target="../slideLayouts/slideLayout139.xml"/><Relationship Id="rId8" Type="http://schemas.openxmlformats.org/officeDocument/2006/relationships/slideLayout" Target="../slideLayouts/slideLayout140.xml"/><Relationship Id="rId9" Type="http://schemas.openxmlformats.org/officeDocument/2006/relationships/slideLayout" Target="../slideLayouts/slideLayout141.xml"/><Relationship Id="rId10" Type="http://schemas.openxmlformats.org/officeDocument/2006/relationships/slideLayout" Target="../slideLayouts/slideLayout142.xml"/></Relationships>
</file>

<file path=ppt/slideMasters/_rels/slideMaster14.xml.rels><?xml version="1.0" encoding="UTF-8" standalone="yes"?>
<Relationships xmlns="http://schemas.openxmlformats.org/package/2006/relationships"><Relationship Id="rId11" Type="http://schemas.openxmlformats.org/officeDocument/2006/relationships/slideLayout" Target="../slideLayouts/slideLayout154.xml"/><Relationship Id="rId12" Type="http://schemas.openxmlformats.org/officeDocument/2006/relationships/theme" Target="../theme/theme14.xml"/><Relationship Id="rId1" Type="http://schemas.openxmlformats.org/officeDocument/2006/relationships/slideLayout" Target="../slideLayouts/slideLayout144.xml"/><Relationship Id="rId2" Type="http://schemas.openxmlformats.org/officeDocument/2006/relationships/slideLayout" Target="../slideLayouts/slideLayout145.xml"/><Relationship Id="rId3" Type="http://schemas.openxmlformats.org/officeDocument/2006/relationships/slideLayout" Target="../slideLayouts/slideLayout146.xml"/><Relationship Id="rId4" Type="http://schemas.openxmlformats.org/officeDocument/2006/relationships/slideLayout" Target="../slideLayouts/slideLayout147.xml"/><Relationship Id="rId5" Type="http://schemas.openxmlformats.org/officeDocument/2006/relationships/slideLayout" Target="../slideLayouts/slideLayout148.xml"/><Relationship Id="rId6" Type="http://schemas.openxmlformats.org/officeDocument/2006/relationships/slideLayout" Target="../slideLayouts/slideLayout149.xml"/><Relationship Id="rId7" Type="http://schemas.openxmlformats.org/officeDocument/2006/relationships/slideLayout" Target="../slideLayouts/slideLayout150.xml"/><Relationship Id="rId8" Type="http://schemas.openxmlformats.org/officeDocument/2006/relationships/slideLayout" Target="../slideLayouts/slideLayout151.xml"/><Relationship Id="rId9" Type="http://schemas.openxmlformats.org/officeDocument/2006/relationships/slideLayout" Target="../slideLayouts/slideLayout152.xml"/><Relationship Id="rId10" Type="http://schemas.openxmlformats.org/officeDocument/2006/relationships/slideLayout" Target="../slideLayouts/slideLayout153.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1270000" y="1270000"/>
            <a:ext cx="10464800" cy="721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xmlns:p14="http://schemas.microsoft.com/office/powerpoint/2010/mai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38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1266" name="Rectangle 2"/>
          <p:cNvSpPr>
            <a:spLocks noGrp="1" noChangeArrowheads="1"/>
          </p:cNvSpPr>
          <p:nvPr>
            <p:ph type="body" idx="1"/>
          </p:nvPr>
        </p:nvSpPr>
        <p:spPr bwMode="auto">
          <a:xfrm>
            <a:off x="1270000" y="2768600"/>
            <a:ext cx="50419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ransition xmlns:p14="http://schemas.microsoft.com/office/powerpoint/2010/mai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2290" name="Rectangle 2"/>
          <p:cNvSpPr>
            <a:spLocks noGrp="1" noChangeArrowheads="1"/>
          </p:cNvSpPr>
          <p:nvPr>
            <p:ph type="body" idx="1"/>
          </p:nvPr>
        </p:nvSpPr>
        <p:spPr bwMode="auto">
          <a:xfrm>
            <a:off x="1270000" y="2768600"/>
            <a:ext cx="104648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ransition xmlns:p14="http://schemas.microsoft.com/office/powerpoint/2010/mai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3314" name="Rectangle 2"/>
          <p:cNvSpPr>
            <a:spLocks noGrp="1" noChangeArrowheads="1"/>
          </p:cNvSpPr>
          <p:nvPr>
            <p:ph type="body" idx="1"/>
          </p:nvPr>
        </p:nvSpPr>
        <p:spPr bwMode="auto">
          <a:xfrm>
            <a:off x="7772400" y="2768600"/>
            <a:ext cx="39624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Tree>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ransition xmlns:p14="http://schemas.microsoft.com/office/powerpoint/2010/mai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4338" name="Rectangle 2"/>
          <p:cNvSpPr>
            <a:spLocks noGrp="1" noChangeArrowheads="1"/>
          </p:cNvSpPr>
          <p:nvPr>
            <p:ph type="body" idx="1"/>
          </p:nvPr>
        </p:nvSpPr>
        <p:spPr bwMode="auto">
          <a:xfrm>
            <a:off x="1270000" y="2768600"/>
            <a:ext cx="50419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ransition xmlns:p14="http://schemas.microsoft.com/office/powerpoint/2010/mai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eaLnBrk="0" fontAlgn="base" hangingPunct="0">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5362" name="Rectangle 2"/>
          <p:cNvSpPr>
            <a:spLocks noGrp="1" noChangeArrowheads="1"/>
          </p:cNvSpPr>
          <p:nvPr>
            <p:ph type="body" idx="1"/>
          </p:nvPr>
        </p:nvSpPr>
        <p:spPr bwMode="auto">
          <a:xfrm>
            <a:off x="1270000" y="2768600"/>
            <a:ext cx="104648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ransition xmlns:p14="http://schemas.microsoft.com/office/powerpoint/2010/mai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38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270000" y="2971800"/>
            <a:ext cx="10464800" cy="381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xmlns:p14="http://schemas.microsoft.com/office/powerpoint/2010/mai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body" idx="1"/>
          </p:nvPr>
        </p:nvSpPr>
        <p:spPr bwMode="auto">
          <a:xfrm>
            <a:off x="1270000" y="5029200"/>
            <a:ext cx="10464800" cy="1130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4098" name="Rectangle 2"/>
          <p:cNvSpPr>
            <a:spLocks noGrp="1"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xmlns:p14="http://schemas.microsoft.com/office/powerpoint/2010/mai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bwMode="auto">
          <a:xfrm>
            <a:off x="1270000" y="7366000"/>
            <a:ext cx="10464800" cy="170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xmlns:p14="http://schemas.microsoft.com/office/powerpoint/2010/mai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bwMode="auto">
          <a:xfrm>
            <a:off x="1270000" y="7366000"/>
            <a:ext cx="10464800" cy="170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ransition xmlns:p14="http://schemas.microsoft.com/office/powerpoint/2010/mai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6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6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6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6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body" idx="1"/>
          </p:nvPr>
        </p:nvSpPr>
        <p:spPr bwMode="auto">
          <a:xfrm>
            <a:off x="635000" y="4787900"/>
            <a:ext cx="58674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7170" name="Rectangle 2"/>
          <p:cNvSpPr>
            <a:spLocks noGrp="1" noChangeArrowheads="1"/>
          </p:cNvSpPr>
          <p:nvPr>
            <p:ph type="title"/>
          </p:nvPr>
        </p:nvSpPr>
        <p:spPr bwMode="auto">
          <a:xfrm>
            <a:off x="635000" y="1409700"/>
            <a:ext cx="58674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ransition xmlns:p14="http://schemas.microsoft.com/office/powerpoint/2010/main"/>
  <p:txStyles>
    <p:titleStyle>
      <a:lvl1pPr algn="ctr" rtl="0" eaLnBrk="0" fontAlgn="base" hangingPunct="0">
        <a:spcBef>
          <a:spcPct val="0"/>
        </a:spcBef>
        <a:spcAft>
          <a:spcPct val="0"/>
        </a:spcAft>
        <a:defRPr sz="7000">
          <a:solidFill>
            <a:schemeClr val="tx1"/>
          </a:solidFill>
          <a:latin typeface="+mj-lt"/>
          <a:ea typeface="+mj-ea"/>
          <a:cs typeface="+mj-cs"/>
          <a:sym typeface="Gill Sans" charset="0"/>
        </a:defRPr>
      </a:lvl1pPr>
      <a:lvl2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4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4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4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4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400">
          <a:solidFill>
            <a:schemeClr val="tx1"/>
          </a:solidFill>
          <a:latin typeface="+mn-lt"/>
          <a:ea typeface="+mn-ea"/>
          <a:cs typeface="+mn-cs"/>
          <a:sym typeface="Gill Sans" charset="0"/>
        </a:defRPr>
      </a:lvl5pPr>
      <a:lvl6pPr marL="457200" algn="ctr" rtl="0" fontAlgn="base">
        <a:spcBef>
          <a:spcPct val="0"/>
        </a:spcBef>
        <a:spcAft>
          <a:spcPct val="0"/>
        </a:spcAft>
        <a:defRPr sz="3400">
          <a:solidFill>
            <a:schemeClr val="tx1"/>
          </a:solidFill>
          <a:latin typeface="+mn-lt"/>
          <a:ea typeface="+mn-ea"/>
          <a:cs typeface="+mn-cs"/>
          <a:sym typeface="Gill Sans" charset="0"/>
        </a:defRPr>
      </a:lvl6pPr>
      <a:lvl7pPr marL="914400" algn="ctr" rtl="0" fontAlgn="base">
        <a:spcBef>
          <a:spcPct val="0"/>
        </a:spcBef>
        <a:spcAft>
          <a:spcPct val="0"/>
        </a:spcAft>
        <a:defRPr sz="3400">
          <a:solidFill>
            <a:schemeClr val="tx1"/>
          </a:solidFill>
          <a:latin typeface="+mn-lt"/>
          <a:ea typeface="+mn-ea"/>
          <a:cs typeface="+mn-cs"/>
          <a:sym typeface="Gill Sans" charset="0"/>
        </a:defRPr>
      </a:lvl7pPr>
      <a:lvl8pPr marL="1371600" algn="ctr" rtl="0" fontAlgn="base">
        <a:spcBef>
          <a:spcPct val="0"/>
        </a:spcBef>
        <a:spcAft>
          <a:spcPct val="0"/>
        </a:spcAft>
        <a:defRPr sz="3400">
          <a:solidFill>
            <a:schemeClr val="tx1"/>
          </a:solidFill>
          <a:latin typeface="+mn-lt"/>
          <a:ea typeface="+mn-ea"/>
          <a:cs typeface="+mn-cs"/>
          <a:sym typeface="Gill Sans" charset="0"/>
        </a:defRPr>
      </a:lvl8pPr>
      <a:lvl9pPr marL="1828800" algn="ctr" rtl="0" fontAlgn="base">
        <a:spcBef>
          <a:spcPct val="0"/>
        </a:spcBef>
        <a:spcAft>
          <a:spcPct val="0"/>
        </a:spcAft>
        <a:defRPr sz="3400">
          <a:solidFill>
            <a:schemeClr val="tx1"/>
          </a:solidFill>
          <a:latin typeface="+mn-lt"/>
          <a:ea typeface="+mn-ea"/>
          <a:cs typeface="+mn-cs"/>
          <a:sym typeface="Gill Sans" charset="0"/>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body" idx="1"/>
          </p:nvPr>
        </p:nvSpPr>
        <p:spPr bwMode="auto">
          <a:xfrm>
            <a:off x="635000" y="4787900"/>
            <a:ext cx="58674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8194" name="Rectangle 2"/>
          <p:cNvSpPr>
            <a:spLocks noGrp="1" noChangeArrowheads="1"/>
          </p:cNvSpPr>
          <p:nvPr>
            <p:ph type="title"/>
          </p:nvPr>
        </p:nvSpPr>
        <p:spPr bwMode="auto">
          <a:xfrm>
            <a:off x="635000" y="1409700"/>
            <a:ext cx="58674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ransition xmlns:p14="http://schemas.microsoft.com/office/powerpoint/2010/main"/>
  <p:txStyles>
    <p:titleStyle>
      <a:lvl1pPr algn="ctr" rtl="0" eaLnBrk="0" fontAlgn="base" hangingPunct="0">
        <a:spcBef>
          <a:spcPct val="0"/>
        </a:spcBef>
        <a:spcAft>
          <a:spcPct val="0"/>
        </a:spcAft>
        <a:defRPr sz="7000">
          <a:solidFill>
            <a:schemeClr val="tx1"/>
          </a:solidFill>
          <a:latin typeface="+mj-lt"/>
          <a:ea typeface="+mj-ea"/>
          <a:cs typeface="+mj-cs"/>
          <a:sym typeface="Gill Sans" charset="0"/>
        </a:defRPr>
      </a:lvl1pPr>
      <a:lvl2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9pPr>
    </p:titleStyle>
    <p:bodyStyle>
      <a:lvl1pPr marL="342900" indent="-342900" algn="ctr" rtl="0" eaLnBrk="0" fontAlgn="base" hangingPunct="0">
        <a:spcBef>
          <a:spcPct val="0"/>
        </a:spcBef>
        <a:spcAft>
          <a:spcPct val="0"/>
        </a:spcAft>
        <a:defRPr sz="3400">
          <a:solidFill>
            <a:schemeClr val="tx1"/>
          </a:solidFill>
          <a:latin typeface="+mn-lt"/>
          <a:ea typeface="+mn-ea"/>
          <a:cs typeface="+mn-cs"/>
          <a:sym typeface="Gill Sans" charset="0"/>
        </a:defRPr>
      </a:lvl1pPr>
      <a:lvl2pPr marL="742950" indent="-285750" algn="ctr" rtl="0" eaLnBrk="0" fontAlgn="base" hangingPunct="0">
        <a:spcBef>
          <a:spcPct val="0"/>
        </a:spcBef>
        <a:spcAft>
          <a:spcPct val="0"/>
        </a:spcAft>
        <a:defRPr sz="3400">
          <a:solidFill>
            <a:schemeClr val="tx1"/>
          </a:solidFill>
          <a:latin typeface="+mn-lt"/>
          <a:ea typeface="+mn-ea"/>
          <a:cs typeface="+mn-cs"/>
          <a:sym typeface="Gill Sans" charset="0"/>
        </a:defRPr>
      </a:lvl2pPr>
      <a:lvl3pPr marL="1143000" indent="-228600" algn="ctr" rtl="0" eaLnBrk="0" fontAlgn="base" hangingPunct="0">
        <a:spcBef>
          <a:spcPct val="0"/>
        </a:spcBef>
        <a:spcAft>
          <a:spcPct val="0"/>
        </a:spcAft>
        <a:defRPr sz="3400">
          <a:solidFill>
            <a:schemeClr val="tx1"/>
          </a:solidFill>
          <a:latin typeface="+mn-lt"/>
          <a:ea typeface="+mn-ea"/>
          <a:cs typeface="+mn-cs"/>
          <a:sym typeface="Gill Sans" charset="0"/>
        </a:defRPr>
      </a:lvl3pPr>
      <a:lvl4pPr marL="1600200" indent="-228600" algn="ctr" rtl="0" eaLnBrk="0" fontAlgn="base" hangingPunct="0">
        <a:spcBef>
          <a:spcPct val="0"/>
        </a:spcBef>
        <a:spcAft>
          <a:spcPct val="0"/>
        </a:spcAft>
        <a:defRPr sz="3400">
          <a:solidFill>
            <a:schemeClr val="tx1"/>
          </a:solidFill>
          <a:latin typeface="+mn-lt"/>
          <a:ea typeface="+mn-ea"/>
          <a:cs typeface="+mn-cs"/>
          <a:sym typeface="Gill Sans" charset="0"/>
        </a:defRPr>
      </a:lvl4pPr>
      <a:lvl5pPr marL="2057400" indent="-228600" algn="ctr" rtl="0" eaLnBrk="0" fontAlgn="base" hangingPunct="0">
        <a:spcBef>
          <a:spcPct val="0"/>
        </a:spcBef>
        <a:spcAft>
          <a:spcPct val="0"/>
        </a:spcAft>
        <a:defRPr sz="3400">
          <a:solidFill>
            <a:schemeClr val="tx1"/>
          </a:solidFill>
          <a:latin typeface="+mn-lt"/>
          <a:ea typeface="+mn-ea"/>
          <a:cs typeface="+mn-cs"/>
          <a:sym typeface="Gill Sans" charset="0"/>
        </a:defRPr>
      </a:lvl5pPr>
      <a:lvl6pPr marL="457200" algn="ctr" rtl="0" fontAlgn="base">
        <a:spcBef>
          <a:spcPct val="0"/>
        </a:spcBef>
        <a:spcAft>
          <a:spcPct val="0"/>
        </a:spcAft>
        <a:defRPr sz="3400">
          <a:solidFill>
            <a:schemeClr val="tx1"/>
          </a:solidFill>
          <a:latin typeface="+mn-lt"/>
          <a:ea typeface="+mn-ea"/>
          <a:cs typeface="+mn-cs"/>
          <a:sym typeface="Gill Sans" charset="0"/>
        </a:defRPr>
      </a:lvl6pPr>
      <a:lvl7pPr marL="914400" algn="ctr" rtl="0" fontAlgn="base">
        <a:spcBef>
          <a:spcPct val="0"/>
        </a:spcBef>
        <a:spcAft>
          <a:spcPct val="0"/>
        </a:spcAft>
        <a:defRPr sz="3400">
          <a:solidFill>
            <a:schemeClr val="tx1"/>
          </a:solidFill>
          <a:latin typeface="+mn-lt"/>
          <a:ea typeface="+mn-ea"/>
          <a:cs typeface="+mn-cs"/>
          <a:sym typeface="Gill Sans" charset="0"/>
        </a:defRPr>
      </a:lvl7pPr>
      <a:lvl8pPr marL="1371600" algn="ctr" rtl="0" fontAlgn="base">
        <a:spcBef>
          <a:spcPct val="0"/>
        </a:spcBef>
        <a:spcAft>
          <a:spcPct val="0"/>
        </a:spcAft>
        <a:defRPr sz="3400">
          <a:solidFill>
            <a:schemeClr val="tx1"/>
          </a:solidFill>
          <a:latin typeface="+mn-lt"/>
          <a:ea typeface="+mn-ea"/>
          <a:cs typeface="+mn-cs"/>
          <a:sym typeface="Gill Sans" charset="0"/>
        </a:defRPr>
      </a:lvl8pPr>
      <a:lvl9pPr marL="1828800" algn="ctr" rtl="0" fontAlgn="base">
        <a:spcBef>
          <a:spcPct val="0"/>
        </a:spcBef>
        <a:spcAft>
          <a:spcPct val="0"/>
        </a:spcAft>
        <a:defRPr sz="3400">
          <a:solidFill>
            <a:schemeClr val="tx1"/>
          </a:solidFill>
          <a:latin typeface="+mn-lt"/>
          <a:ea typeface="+mn-ea"/>
          <a:cs typeface="+mn-cs"/>
          <a:sym typeface="Gill Sans" charset="0"/>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ransition xmlns:p14="http://schemas.microsoft.com/office/powerpoint/2010/mai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89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ransition xmlns:p14="http://schemas.microsoft.com/office/powerpoint/2010/main"/>
  <p:txStyles>
    <p:titleStyle>
      <a:lvl1pPr algn="ctr" rtl="0" eaLnBrk="0" fontAlgn="base" hangingPunct="0">
        <a:spcBef>
          <a:spcPct val="0"/>
        </a:spcBef>
        <a:spcAft>
          <a:spcPct val="0"/>
        </a:spcAft>
        <a:defRPr sz="8400">
          <a:solidFill>
            <a:schemeClr val="tx1"/>
          </a:solidFill>
          <a:latin typeface="+mj-lt"/>
          <a:ea typeface="+mj-ea"/>
          <a:cs typeface="+mj-cs"/>
          <a:sym typeface="Gill Sans" charset="0"/>
        </a:defRPr>
      </a:lvl1pPr>
      <a:lvl2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89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eaLnBrk="0" fontAlgn="base" hangingPunct="0">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457004"/>
            <a:ext cx="13004800" cy="8956300"/>
          </a:xfrm>
          <a:prstGeom prst="rect">
            <a:avLst/>
          </a:prstGeom>
        </p:spPr>
        <p:txBody>
          <a:bodyPr wrap="square">
            <a:spAutoFit/>
          </a:bodyPr>
          <a:lstStyle/>
          <a:p>
            <a:r>
              <a:rPr lang="sv-SE" sz="3600" dirty="0"/>
              <a:t>3,141592 653589 793238 462643 383279 502884 197169 399375 105820 974944 592307 816406 286208 998628 034825 342117 067982 148086 513282 306647 093844 609550 582231 725359 408128 481117 450284 102701 938521 105559 644622 948954 930381 964428 810975 665933 446128 475648 233786 783165 271201 909145 648566 923460 348610 454326 648213 393607 260249 141273 724587 006606 315588 174881 520920 962829 254091 715364 367892 590360 011330 530548 820466 521384 146951 941511 609433 057270 365759 591953 092186 117381 932611 793105 118548 074462 379962 749567 351885 752724 891227 938183 011949 129833 673362 440656 643086 021394 946395 224737 190702 179860 943702 770539 217176 293176 752384 674818 467669 405132 000568 127145 263560 827785 771342 757789 609173 637178 721468 440901 224953 430146 549585 371050 792279 689258 923542 019956 112129 021960 864034 418159 813629 774771 309960 518707 211349 99999...</a:t>
            </a:r>
          </a:p>
        </p:txBody>
      </p:sp>
    </p:spTree>
  </p:cSld>
  <p:clrMapOvr>
    <a:masterClrMapping/>
  </p:clrMapOvr>
  <p:transition xmlns:p14="http://schemas.microsoft.com/office/powerpoint/2010/main" spd="slow">
    <p:dissolv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p:cNvSpPr>
          <p:nvPr/>
        </p:nvSpPr>
        <p:spPr bwMode="auto">
          <a:xfrm>
            <a:off x="885776" y="2284412"/>
            <a:ext cx="11161240" cy="6624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pPr algn="l"/>
            <a:r>
              <a:rPr lang="sv-SE" sz="3600" dirty="0"/>
              <a:t>Talet π kan inte uttryckas exakt med siffror utan </a:t>
            </a:r>
            <a:r>
              <a:rPr lang="sv-SE" sz="3600" dirty="0" err="1"/>
              <a:t>är</a:t>
            </a:r>
            <a:r>
              <a:rPr lang="sv-SE" sz="3600" dirty="0"/>
              <a:t> ett tal i decimalform med </a:t>
            </a:r>
            <a:r>
              <a:rPr lang="sv-SE" sz="3600" dirty="0" smtClean="0"/>
              <a:t>ett </a:t>
            </a:r>
            <a:r>
              <a:rPr lang="sv-SE" sz="3600" dirty="0" err="1"/>
              <a:t>oändligt</a:t>
            </a:r>
            <a:r>
              <a:rPr lang="sv-SE" sz="3600" dirty="0"/>
              <a:t> antal decimaler. </a:t>
            </a:r>
            <a:endParaRPr lang="sv-SE" sz="3600" dirty="0" smtClean="0"/>
          </a:p>
          <a:p>
            <a:pPr algn="l"/>
            <a:endParaRPr lang="sv-SE" sz="1200" dirty="0" smtClean="0"/>
          </a:p>
          <a:p>
            <a:pPr algn="l"/>
            <a:r>
              <a:rPr lang="sv-SE" sz="3600" dirty="0"/>
              <a:t>Det </a:t>
            </a:r>
            <a:r>
              <a:rPr lang="sv-SE" sz="3600" dirty="0" err="1"/>
              <a:t>är</a:t>
            </a:r>
            <a:r>
              <a:rPr lang="sv-SE" sz="3600" dirty="0"/>
              <a:t> vanligt att man kan komma </a:t>
            </a:r>
            <a:r>
              <a:rPr lang="sv-SE" sz="3600" dirty="0" err="1"/>
              <a:t>ihåg</a:t>
            </a:r>
            <a:r>
              <a:rPr lang="sv-SE" sz="3600" dirty="0"/>
              <a:t> 7–9 siffror efter att ha </a:t>
            </a:r>
            <a:r>
              <a:rPr lang="sv-SE" sz="3600" dirty="0" err="1"/>
              <a:t>läst</a:t>
            </a:r>
            <a:r>
              <a:rPr lang="sv-SE" sz="3600" dirty="0"/>
              <a:t> en </a:t>
            </a:r>
            <a:r>
              <a:rPr lang="sv-SE" sz="3600" dirty="0" err="1"/>
              <a:t>lång</a:t>
            </a:r>
            <a:r>
              <a:rPr lang="sv-SE" sz="3600" dirty="0"/>
              <a:t> rad med siffror. Den 60-åriga japanen Akira </a:t>
            </a:r>
            <a:r>
              <a:rPr lang="sv-SE" sz="3600" dirty="0" err="1"/>
              <a:t>Haraguchi</a:t>
            </a:r>
            <a:r>
              <a:rPr lang="sv-SE" sz="3600" dirty="0"/>
              <a:t> har rekordet att </a:t>
            </a:r>
            <a:r>
              <a:rPr lang="sv-SE" sz="3600" dirty="0" err="1"/>
              <a:t>läsa</a:t>
            </a:r>
            <a:r>
              <a:rPr lang="sv-SE" sz="3600" dirty="0"/>
              <a:t> upp decimaler </a:t>
            </a:r>
            <a:r>
              <a:rPr lang="sv-SE" sz="3600" dirty="0" err="1"/>
              <a:t>från</a:t>
            </a:r>
            <a:r>
              <a:rPr lang="sv-SE" sz="3600" dirty="0"/>
              <a:t> π. Vid ett </a:t>
            </a:r>
            <a:r>
              <a:rPr lang="sv-SE" sz="3600" dirty="0" err="1"/>
              <a:t>tillfälle</a:t>
            </a:r>
            <a:r>
              <a:rPr lang="sv-SE" sz="3600" dirty="0"/>
              <a:t> lyckades han rabbla korrekta decimaler under ofattbara 28 timmar. </a:t>
            </a:r>
            <a:endParaRPr lang="sv-SE" sz="3600" dirty="0"/>
          </a:p>
          <a:p>
            <a:pPr algn="l"/>
            <a:endParaRPr lang="sv-SE" sz="1200" dirty="0" smtClean="0"/>
          </a:p>
          <a:p>
            <a:pPr marL="742950" indent="-742950" algn="l">
              <a:buAutoNum type="arabicPeriod"/>
            </a:pPr>
            <a:r>
              <a:rPr lang="sv-SE" sz="3600" dirty="0" smtClean="0"/>
              <a:t>Gissa hur många decimaler han kunde utantill.</a:t>
            </a:r>
          </a:p>
          <a:p>
            <a:pPr marL="742950" indent="-742950" algn="l">
              <a:buAutoNum type="arabicPeriod"/>
            </a:pPr>
            <a:r>
              <a:rPr lang="sv-SE" sz="3600" dirty="0" smtClean="0"/>
              <a:t>Räkna fram ett svar.</a:t>
            </a:r>
          </a:p>
          <a:p>
            <a:pPr marL="742950" indent="-742950" algn="l">
              <a:buAutoNum type="arabicPeriod"/>
            </a:pPr>
            <a:r>
              <a:rPr lang="sv-SE" sz="3600" dirty="0" smtClean="0"/>
              <a:t>Testa hur många du kan lära dig utantill. Hur många kommer du ihåg imorgon?</a:t>
            </a:r>
            <a:endParaRPr lang="sv-SE" sz="3600" dirty="0"/>
          </a:p>
        </p:txBody>
      </p:sp>
      <p:pic>
        <p:nvPicPr>
          <p:cNvPr id="16388" name="Picture 8"/>
          <p:cNvPicPr>
            <a:picLocks noChangeAspect="1" noChangeArrowheads="1"/>
          </p:cNvPicPr>
          <p:nvPr/>
        </p:nvPicPr>
        <p:blipFill>
          <a:blip r:embed="rId2">
            <a:extLst>
              <a:ext uri="{28A0092B-C50C-407E-A947-70E740481C1C}">
                <a14:useLocalDpi xmlns:a14="http://schemas.microsoft.com/office/drawing/2010/main" val="0"/>
              </a:ext>
            </a:extLst>
          </a:blip>
          <a:srcRect l="5659" t="30188" r="4716" b="32704"/>
          <a:stretch>
            <a:fillRect/>
          </a:stretch>
        </p:blipFill>
        <p:spPr bwMode="auto">
          <a:xfrm>
            <a:off x="10287000" y="139700"/>
            <a:ext cx="2422525"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16389" name="Rectangle 2"/>
          <p:cNvSpPr>
            <a:spLocks/>
          </p:cNvSpPr>
          <p:nvPr/>
        </p:nvSpPr>
        <p:spPr bwMode="auto">
          <a:xfrm>
            <a:off x="885776" y="1347788"/>
            <a:ext cx="54721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b"/>
          <a:lstStyle/>
          <a:p>
            <a:pPr algn="l"/>
            <a:r>
              <a:rPr lang="en-US" sz="4500" b="1" dirty="0" err="1" smtClean="0">
                <a:solidFill>
                  <a:srgbClr val="826F36"/>
                </a:solidFill>
                <a:ea typeface="ＭＳ Ｐゴシック" charset="0"/>
                <a:cs typeface="ＭＳ Ｐゴシック" charset="0"/>
              </a:rPr>
              <a:t>Talet</a:t>
            </a:r>
            <a:r>
              <a:rPr lang="en-US" sz="4500" b="1" dirty="0" smtClean="0">
                <a:solidFill>
                  <a:srgbClr val="826F36"/>
                </a:solidFill>
                <a:ea typeface="ＭＳ Ｐゴシック" charset="0"/>
                <a:cs typeface="ＭＳ Ｐゴシック" charset="0"/>
              </a:rPr>
              <a:t> π</a:t>
            </a:r>
            <a:endParaRPr lang="en-US" sz="4500" b="1" dirty="0">
              <a:solidFill>
                <a:srgbClr val="826F36"/>
              </a:solidFill>
              <a:ea typeface="ＭＳ Ｐゴシック" charset="0"/>
              <a:cs typeface="ＭＳ Ｐゴシック" charset="0"/>
            </a:endParaRPr>
          </a:p>
        </p:txBody>
      </p:sp>
    </p:spTree>
  </p:cSld>
  <p:clrMapOvr>
    <a:masterClrMapping/>
  </p:clrMapOvr>
  <p:transition xmlns:p14="http://schemas.microsoft.com/office/powerpoint/2010/main" spd="slow">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741760" y="1996480"/>
            <a:ext cx="11449050" cy="28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ctr"/>
          <a:lstStyle/>
          <a:p>
            <a:r>
              <a:rPr lang="en-US" sz="3600" dirty="0" smtClean="0">
                <a:solidFill>
                  <a:schemeClr val="tx1"/>
                </a:solidFill>
                <a:ea typeface="ＭＳ Ｐゴシック" charset="0"/>
                <a:cs typeface="ＭＳ Ｐゴシック" charset="0"/>
              </a:rPr>
              <a:t>Vi </a:t>
            </a:r>
            <a:r>
              <a:rPr lang="en-US" sz="3600" dirty="0" err="1" smtClean="0">
                <a:solidFill>
                  <a:schemeClr val="tx1"/>
                </a:solidFill>
                <a:ea typeface="ＭＳ Ｐゴシック" charset="0"/>
                <a:cs typeface="ＭＳ Ｐゴシック" charset="0"/>
              </a:rPr>
              <a:t>utgår</a:t>
            </a:r>
            <a:r>
              <a:rPr lang="en-US" sz="3600" dirty="0" smtClean="0">
                <a:solidFill>
                  <a:schemeClr val="tx1"/>
                </a:solidFill>
                <a:ea typeface="ＭＳ Ｐゴシック" charset="0"/>
                <a:cs typeface="ＭＳ Ｐゴシック" charset="0"/>
              </a:rPr>
              <a:t> </a:t>
            </a:r>
            <a:r>
              <a:rPr lang="en-US" sz="3600" dirty="0" err="1" smtClean="0">
                <a:solidFill>
                  <a:schemeClr val="tx1"/>
                </a:solidFill>
                <a:ea typeface="ＭＳ Ｐゴシック" charset="0"/>
                <a:cs typeface="ＭＳ Ｐゴシック" charset="0"/>
              </a:rPr>
              <a:t>från</a:t>
            </a:r>
            <a:r>
              <a:rPr lang="en-US" sz="3600" dirty="0" smtClean="0">
                <a:solidFill>
                  <a:schemeClr val="tx1"/>
                </a:solidFill>
                <a:ea typeface="ＭＳ Ｐゴシック" charset="0"/>
                <a:cs typeface="ＭＳ Ｐゴシック" charset="0"/>
              </a:rPr>
              <a:t> </a:t>
            </a:r>
            <a:r>
              <a:rPr lang="en-US" sz="3600" dirty="0" err="1" smtClean="0">
                <a:solidFill>
                  <a:schemeClr val="tx1"/>
                </a:solidFill>
                <a:ea typeface="ＭＳ Ｐゴシック" charset="0"/>
                <a:cs typeface="ＭＳ Ｐゴシック" charset="0"/>
              </a:rPr>
              <a:t>att</a:t>
            </a:r>
            <a:r>
              <a:rPr lang="en-US" sz="3600" dirty="0" smtClean="0">
                <a:solidFill>
                  <a:schemeClr val="tx1"/>
                </a:solidFill>
                <a:ea typeface="ＭＳ Ｐゴシック" charset="0"/>
                <a:cs typeface="ＭＳ Ｐゴシック" charset="0"/>
              </a:rPr>
              <a:t> </a:t>
            </a:r>
            <a:r>
              <a:rPr lang="en-US" sz="3600" dirty="0" err="1" smtClean="0">
                <a:solidFill>
                  <a:schemeClr val="tx1"/>
                </a:solidFill>
                <a:ea typeface="ＭＳ Ｐゴシック" charset="0"/>
                <a:cs typeface="ＭＳ Ｐゴシック" charset="0"/>
              </a:rPr>
              <a:t>han</a:t>
            </a:r>
            <a:r>
              <a:rPr lang="en-US" sz="3600" dirty="0" smtClean="0">
                <a:solidFill>
                  <a:schemeClr val="tx1"/>
                </a:solidFill>
                <a:ea typeface="ＭＳ Ｐゴシック" charset="0"/>
                <a:cs typeface="ＭＳ Ｐゴシック" charset="0"/>
              </a:rPr>
              <a:t> </a:t>
            </a:r>
            <a:r>
              <a:rPr lang="en-US" sz="3600" dirty="0" err="1" smtClean="0">
                <a:solidFill>
                  <a:schemeClr val="tx1"/>
                </a:solidFill>
                <a:ea typeface="ＭＳ Ｐゴシック" charset="0"/>
                <a:cs typeface="ＭＳ Ｐゴシック" charset="0"/>
              </a:rPr>
              <a:t>sa</a:t>
            </a:r>
            <a:r>
              <a:rPr lang="en-US" sz="3600" dirty="0" smtClean="0">
                <a:solidFill>
                  <a:schemeClr val="tx1"/>
                </a:solidFill>
                <a:ea typeface="ＭＳ Ｐゴシック" charset="0"/>
                <a:cs typeface="ＭＳ Ｐゴシック" charset="0"/>
              </a:rPr>
              <a:t> en decimal per </a:t>
            </a:r>
            <a:r>
              <a:rPr lang="en-US" sz="3600" dirty="0" err="1" smtClean="0">
                <a:solidFill>
                  <a:schemeClr val="tx1"/>
                </a:solidFill>
                <a:ea typeface="ＭＳ Ｐゴシック" charset="0"/>
                <a:cs typeface="ＭＳ Ｐゴシック" charset="0"/>
              </a:rPr>
              <a:t>sekund</a:t>
            </a:r>
            <a:r>
              <a:rPr lang="en-US" sz="3600" dirty="0" smtClean="0">
                <a:solidFill>
                  <a:schemeClr val="tx1"/>
                </a:solidFill>
                <a:ea typeface="ＭＳ Ｐゴシック" charset="0"/>
                <a:cs typeface="ＭＳ Ｐゴシック" charset="0"/>
              </a:rPr>
              <a:t>.</a:t>
            </a:r>
            <a:endParaRPr lang="en-US" sz="3600" dirty="0">
              <a:solidFill>
                <a:schemeClr val="tx1"/>
              </a:solidFill>
              <a:ea typeface="ＭＳ Ｐゴシック" charset="0"/>
              <a:cs typeface="ＭＳ Ｐゴシック" charset="0"/>
            </a:endParaRPr>
          </a:p>
          <a:p>
            <a:endParaRPr lang="en-US" sz="1200" dirty="0">
              <a:solidFill>
                <a:schemeClr val="tx1"/>
              </a:solidFill>
              <a:ea typeface="ＭＳ Ｐゴシック" charset="0"/>
              <a:cs typeface="ＭＳ Ｐゴシック" charset="0"/>
            </a:endParaRPr>
          </a:p>
          <a:p>
            <a:r>
              <a:rPr lang="en-US" sz="3600" dirty="0" err="1" smtClean="0">
                <a:solidFill>
                  <a:schemeClr val="tx1"/>
                </a:solidFill>
                <a:ea typeface="ＭＳ Ｐゴシック" charset="0"/>
                <a:cs typeface="ＭＳ Ｐゴシック" charset="0"/>
              </a:rPr>
              <a:t>Det</a:t>
            </a:r>
            <a:r>
              <a:rPr lang="en-US" sz="3600" dirty="0" smtClean="0">
                <a:solidFill>
                  <a:schemeClr val="tx1"/>
                </a:solidFill>
                <a:ea typeface="ＭＳ Ｐゴシック" charset="0"/>
                <a:cs typeface="ＭＳ Ｐゴシック" charset="0"/>
              </a:rPr>
              <a:t> </a:t>
            </a:r>
            <a:r>
              <a:rPr lang="en-US" sz="3600" dirty="0" err="1" smtClean="0">
                <a:solidFill>
                  <a:schemeClr val="tx1"/>
                </a:solidFill>
                <a:ea typeface="ＭＳ Ｐゴシック" charset="0"/>
                <a:cs typeface="ＭＳ Ｐゴシック" charset="0"/>
              </a:rPr>
              <a:t>går</a:t>
            </a:r>
            <a:r>
              <a:rPr lang="en-US" sz="3600" dirty="0" smtClean="0">
                <a:solidFill>
                  <a:schemeClr val="tx1"/>
                </a:solidFill>
                <a:ea typeface="ＭＳ Ｐゴシック" charset="0"/>
                <a:cs typeface="ＭＳ Ｐゴシック" charset="0"/>
              </a:rPr>
              <a:t> 60 · 60 s = 3 600 s per </a:t>
            </a:r>
            <a:r>
              <a:rPr lang="en-US" sz="3600" dirty="0" err="1" smtClean="0">
                <a:solidFill>
                  <a:schemeClr val="tx1"/>
                </a:solidFill>
                <a:ea typeface="ＭＳ Ｐゴシック" charset="0"/>
                <a:cs typeface="ＭＳ Ｐゴシック" charset="0"/>
              </a:rPr>
              <a:t>timme</a:t>
            </a:r>
            <a:r>
              <a:rPr lang="en-US" sz="3600" dirty="0" smtClean="0">
                <a:solidFill>
                  <a:schemeClr val="tx1"/>
                </a:solidFill>
                <a:ea typeface="ＭＳ Ｐゴシック" charset="0"/>
                <a:cs typeface="ＭＳ Ｐゴシック" charset="0"/>
              </a:rPr>
              <a:t>.</a:t>
            </a:r>
          </a:p>
          <a:p>
            <a:r>
              <a:rPr lang="en-US" sz="3600" dirty="0" err="1" smtClean="0">
                <a:solidFill>
                  <a:schemeClr val="tx1"/>
                </a:solidFill>
                <a:ea typeface="ＭＳ Ｐゴシック" charset="0"/>
                <a:cs typeface="ＭＳ Ｐゴシック" charset="0"/>
              </a:rPr>
              <a:t>Det</a:t>
            </a:r>
            <a:r>
              <a:rPr lang="en-US" sz="3600" dirty="0" smtClean="0">
                <a:solidFill>
                  <a:schemeClr val="tx1"/>
                </a:solidFill>
                <a:ea typeface="ＭＳ Ｐゴシック" charset="0"/>
                <a:cs typeface="ＭＳ Ｐゴシック" charset="0"/>
              </a:rPr>
              <a:t> </a:t>
            </a:r>
            <a:r>
              <a:rPr lang="en-US" sz="3600" dirty="0" err="1" smtClean="0">
                <a:solidFill>
                  <a:schemeClr val="tx1"/>
                </a:solidFill>
                <a:ea typeface="ＭＳ Ｐゴシック" charset="0"/>
                <a:cs typeface="ＭＳ Ｐゴシック" charset="0"/>
              </a:rPr>
              <a:t>innebär</a:t>
            </a:r>
            <a:r>
              <a:rPr lang="en-US" sz="3600" dirty="0" smtClean="0">
                <a:solidFill>
                  <a:schemeClr val="tx1"/>
                </a:solidFill>
                <a:ea typeface="ＭＳ Ｐゴシック" charset="0"/>
                <a:cs typeface="ＭＳ Ｐゴシック" charset="0"/>
              </a:rPr>
              <a:t> </a:t>
            </a:r>
            <a:r>
              <a:rPr lang="en-US" sz="3600" dirty="0" err="1" smtClean="0">
                <a:solidFill>
                  <a:schemeClr val="tx1"/>
                </a:solidFill>
                <a:ea typeface="ＭＳ Ｐゴシック" charset="0"/>
                <a:cs typeface="ＭＳ Ｐゴシック" charset="0"/>
              </a:rPr>
              <a:t>att</a:t>
            </a:r>
            <a:r>
              <a:rPr lang="en-US" sz="3600" dirty="0" smtClean="0">
                <a:solidFill>
                  <a:schemeClr val="tx1"/>
                </a:solidFill>
                <a:ea typeface="ＭＳ Ｐゴシック" charset="0"/>
                <a:cs typeface="ＭＳ Ｐゴシック" charset="0"/>
              </a:rPr>
              <a:t> ha </a:t>
            </a:r>
            <a:r>
              <a:rPr lang="en-US" sz="3600" dirty="0" err="1" smtClean="0">
                <a:solidFill>
                  <a:schemeClr val="tx1"/>
                </a:solidFill>
                <a:ea typeface="ＭＳ Ｐゴシック" charset="0"/>
                <a:cs typeface="ＭＳ Ｐゴシック" charset="0"/>
              </a:rPr>
              <a:t>rabblade</a:t>
            </a:r>
            <a:r>
              <a:rPr lang="en-US" sz="3600" dirty="0" smtClean="0">
                <a:solidFill>
                  <a:schemeClr val="tx1"/>
                </a:solidFill>
                <a:ea typeface="ＭＳ Ｐゴシック" charset="0"/>
                <a:cs typeface="ＭＳ Ｐゴシック" charset="0"/>
              </a:rPr>
              <a:t>:</a:t>
            </a:r>
          </a:p>
          <a:p>
            <a:r>
              <a:rPr lang="en-US" sz="3600" dirty="0" smtClean="0">
                <a:solidFill>
                  <a:schemeClr val="tx1"/>
                </a:solidFill>
                <a:ea typeface="ＭＳ Ｐゴシック" charset="0"/>
                <a:cs typeface="ＭＳ Ｐゴシック" charset="0"/>
              </a:rPr>
              <a:t>3 600 · 28 </a:t>
            </a:r>
            <a:r>
              <a:rPr lang="en-US" sz="3600" dirty="0" err="1" smtClean="0">
                <a:solidFill>
                  <a:schemeClr val="tx1"/>
                </a:solidFill>
                <a:ea typeface="ＭＳ Ｐゴシック" charset="0"/>
                <a:cs typeface="ＭＳ Ｐゴシック" charset="0"/>
              </a:rPr>
              <a:t>decimaler</a:t>
            </a:r>
            <a:r>
              <a:rPr lang="en-US" sz="3600" dirty="0" smtClean="0">
                <a:solidFill>
                  <a:schemeClr val="tx1"/>
                </a:solidFill>
                <a:ea typeface="ＭＳ Ｐゴシック" charset="0"/>
                <a:cs typeface="ＭＳ Ｐゴシック" charset="0"/>
              </a:rPr>
              <a:t> ≈ </a:t>
            </a:r>
            <a:r>
              <a:rPr lang="en-US" sz="3600" b="1" dirty="0" smtClean="0">
                <a:solidFill>
                  <a:srgbClr val="FF0000"/>
                </a:solidFill>
                <a:ea typeface="ＭＳ Ｐゴシック" charset="0"/>
                <a:cs typeface="ＭＳ Ｐゴシック" charset="0"/>
              </a:rPr>
              <a:t>100 000</a:t>
            </a:r>
            <a:r>
              <a:rPr lang="en-US" sz="3600" dirty="0" smtClean="0">
                <a:solidFill>
                  <a:schemeClr val="tx1"/>
                </a:solidFill>
                <a:ea typeface="ＭＳ Ｐゴシック" charset="0"/>
                <a:cs typeface="ＭＳ Ｐゴシック" charset="0"/>
              </a:rPr>
              <a:t> </a:t>
            </a:r>
            <a:r>
              <a:rPr lang="en-US" sz="3600" dirty="0" err="1" smtClean="0">
                <a:solidFill>
                  <a:schemeClr val="tx1"/>
                </a:solidFill>
                <a:ea typeface="ＭＳ Ｐゴシック" charset="0"/>
                <a:cs typeface="ＭＳ Ｐゴシック" charset="0"/>
              </a:rPr>
              <a:t>decimaler</a:t>
            </a:r>
            <a:endParaRPr lang="en-US" sz="3600" dirty="0" smtClean="0">
              <a:solidFill>
                <a:schemeClr val="tx1"/>
              </a:solidFill>
              <a:ea typeface="ＭＳ Ｐゴシック" charset="0"/>
              <a:cs typeface="ＭＳ Ｐゴシック" charset="0"/>
            </a:endParaRPr>
          </a:p>
          <a:p>
            <a:endParaRPr lang="en-US" sz="1200" b="1" dirty="0">
              <a:solidFill>
                <a:schemeClr val="tx1"/>
              </a:solidFill>
              <a:ea typeface="ＭＳ Ｐゴシック" charset="0"/>
              <a:cs typeface="ＭＳ Ｐゴシック" charset="0"/>
            </a:endParaRPr>
          </a:p>
        </p:txBody>
      </p:sp>
      <p:pic>
        <p:nvPicPr>
          <p:cNvPr id="17410" name="Picture 8"/>
          <p:cNvPicPr>
            <a:picLocks noChangeAspect="1" noChangeArrowheads="1"/>
          </p:cNvPicPr>
          <p:nvPr/>
        </p:nvPicPr>
        <p:blipFill>
          <a:blip r:embed="rId2">
            <a:extLst>
              <a:ext uri="{28A0092B-C50C-407E-A947-70E740481C1C}">
                <a14:useLocalDpi xmlns:a14="http://schemas.microsoft.com/office/drawing/2010/main" val="0"/>
              </a:ext>
            </a:extLst>
          </a:blip>
          <a:srcRect l="5659" t="30188" r="4716" b="32704"/>
          <a:stretch>
            <a:fillRect/>
          </a:stretch>
        </p:blipFill>
        <p:spPr bwMode="auto">
          <a:xfrm>
            <a:off x="10287000" y="139700"/>
            <a:ext cx="2422525"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17411" name="Rectangle 2"/>
          <p:cNvSpPr>
            <a:spLocks/>
          </p:cNvSpPr>
          <p:nvPr/>
        </p:nvSpPr>
        <p:spPr bwMode="auto">
          <a:xfrm>
            <a:off x="901700" y="38100"/>
            <a:ext cx="116078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nchor="b"/>
          <a:lstStyle/>
          <a:p>
            <a:r>
              <a:rPr lang="en-US" sz="4500" b="1" dirty="0" err="1">
                <a:solidFill>
                  <a:srgbClr val="826F36"/>
                </a:solidFill>
                <a:ea typeface="ＭＳ Ｐゴシック" charset="0"/>
                <a:cs typeface="ＭＳ Ｐゴシック" charset="0"/>
              </a:rPr>
              <a:t>Talet</a:t>
            </a:r>
            <a:r>
              <a:rPr lang="en-US" sz="4500" b="1" dirty="0">
                <a:solidFill>
                  <a:srgbClr val="826F36"/>
                </a:solidFill>
                <a:ea typeface="ＭＳ Ｐゴシック" charset="0"/>
                <a:cs typeface="ＭＳ Ｐゴシック" charset="0"/>
              </a:rPr>
              <a:t> π</a:t>
            </a:r>
            <a:endParaRPr lang="en-US" sz="4500" b="1" dirty="0">
              <a:solidFill>
                <a:srgbClr val="826F36"/>
              </a:solidFill>
              <a:ea typeface="ＭＳ Ｐゴシック" charset="0"/>
              <a:cs typeface="ＭＳ Ｐゴシック" charset="0"/>
            </a:endParaRPr>
          </a:p>
        </p:txBody>
      </p:sp>
      <p:pic>
        <p:nvPicPr>
          <p:cNvPr id="2" name="Bildobjekt 1" descr="Skärmavbild 2019-08-08 kl. 15.10.3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0072" y="4804792"/>
            <a:ext cx="6184900" cy="4483100"/>
          </a:xfrm>
          <a:prstGeom prst="rect">
            <a:avLst/>
          </a:prstGeom>
        </p:spPr>
      </p:pic>
    </p:spTree>
  </p:cSld>
  <p:clrMapOvr>
    <a:masterClrMapping/>
  </p:clrMapOvr>
  <p:transition xmlns:p14="http://schemas.microsoft.com/office/powerpoint/2010/main" spd="slow">
    <p:dissolv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8" presetClass="entr" presetSubtype="0" fill="hold" grpId="0" nodeType="clickEffect">
                                  <p:stCondLst>
                                    <p:cond delay="0"/>
                                  </p:stCondLst>
                                  <p:childTnLst>
                                    <p:set>
                                      <p:cBhvr>
                                        <p:cTn id="6" dur="1" fill="hold">
                                          <p:stCondLst>
                                            <p:cond delay="74"/>
                                          </p:stCondLst>
                                        </p:cTn>
                                        <p:tgtEl>
                                          <p:spTgt spid="1945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8" presetClass="entr" presetSubtype="0" fill="hold" grpId="0" nodeType="clickEffect">
                                  <p:stCondLst>
                                    <p:cond delay="0"/>
                                  </p:stCondLst>
                                  <p:childTnLst>
                                    <p:set>
                                      <p:cBhvr>
                                        <p:cTn id="10" dur="1" fill="hold">
                                          <p:stCondLst>
                                            <p:cond delay="74"/>
                                          </p:stCondLst>
                                        </p:cTn>
                                        <p:tgtEl>
                                          <p:spTgt spid="1945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8" presetClass="entr" presetSubtype="0" fill="hold" grpId="0" nodeType="clickEffect">
                                  <p:stCondLst>
                                    <p:cond delay="0"/>
                                  </p:stCondLst>
                                  <p:childTnLst>
                                    <p:set>
                                      <p:cBhvr>
                                        <p:cTn id="14" dur="1" fill="hold">
                                          <p:stCondLst>
                                            <p:cond delay="74"/>
                                          </p:stCondLst>
                                        </p:cTn>
                                        <p:tgtEl>
                                          <p:spTgt spid="1945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68" presetClass="entr" presetSubtype="0" fill="hold" grpId="0" nodeType="clickEffect">
                                  <p:stCondLst>
                                    <p:cond delay="0"/>
                                  </p:stCondLst>
                                  <p:childTnLst>
                                    <p:set>
                                      <p:cBhvr>
                                        <p:cTn id="18" dur="1" fill="hold">
                                          <p:stCondLst>
                                            <p:cond delay="74"/>
                                          </p:stCondLst>
                                        </p:cTn>
                                        <p:tgtEl>
                                          <p:spTgt spid="1945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4.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unkter">
  <a:themeElements>
    <a:clrScheme name="">
      <a:dk1>
        <a:srgbClr val="000000"/>
      </a:dk1>
      <a:lt1>
        <a:srgbClr val="FFFFFF"/>
      </a:lt1>
      <a:dk2>
        <a:srgbClr val="000000"/>
      </a:dk2>
      <a:lt2>
        <a:srgbClr val="000000"/>
      </a:lt2>
      <a:accent1>
        <a:srgbClr val="D9EACA"/>
      </a:accent1>
      <a:accent2>
        <a:srgbClr val="333399"/>
      </a:accent2>
      <a:accent3>
        <a:srgbClr val="FFFFFF"/>
      </a:accent3>
      <a:accent4>
        <a:srgbClr val="000000"/>
      </a:accent4>
      <a:accent5>
        <a:srgbClr val="E9F3E1"/>
      </a:accent5>
      <a:accent6>
        <a:srgbClr val="2D2D8A"/>
      </a:accent6>
      <a:hlink>
        <a:srgbClr val="009999"/>
      </a:hlink>
      <a:folHlink>
        <a:srgbClr val="99CC00"/>
      </a:folHlink>
    </a:clrScheme>
    <a:fontScheme name="Punkter">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Punk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el och punkter - Vänster">
  <a:themeElements>
    <a:clrScheme name="Titel och punkter - Vän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el och punkter - Vänster">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el och punkter - Vän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el och punkter - 2 spalter">
  <a:themeElements>
    <a:clrScheme name="Titel och punkter - 2 spal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el och punkter - 2 spalter">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el och punkter - 2 spal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el och punkter - Höger">
  <a:themeElements>
    <a:clrScheme name="Titel och punkter - Hög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el och punkter - Höger">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el och punkter - Hög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Titel, punktformer och bild">
  <a:themeElements>
    <a:clrScheme name="Titel, punktformer och bil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el, punktformer och bild">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el, punktformer och bil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el och punkter">
  <a:themeElements>
    <a:clrScheme name="Titel och punk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el och punkter">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el och punk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el - Centrerad">
  <a:themeElements>
    <a:clrScheme name="Titel - Centrera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el - Centrerad">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el - Centrera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el och undertext">
  <a:themeElements>
    <a:clrScheme name="Titel och under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el och undertex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el och under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Foto - Horisontellt">
  <a:themeElements>
    <a:clrScheme name="Foto - Horisontel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oto - Horisontell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Foto - Horisontel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Foto - Horisontell spegling">
  <a:themeElements>
    <a:clrScheme name="Foto - Horisontell spegl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oto - Horisontell spegling">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Foto - Horisontell spegl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Foto - Vertikalt">
  <a:themeElements>
    <a:clrScheme name="Foto - Vertika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oto - Vertikal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Foto - Vertika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Foto - Vertikal spegling">
  <a:themeElements>
    <a:clrScheme name="Foto - Vertikal spegl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oto - Vertikal spegling">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Foto - Vertikal spegl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el - Upptill">
  <a:themeElements>
    <a:clrScheme name="Titel - Uppti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el - Upptil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el - Uppti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om">
  <a:themeElements>
    <a:clrScheme name="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om">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67</TotalTime>
  <Pages>0</Pages>
  <Words>249</Words>
  <Characters>0</Characters>
  <Application>Microsoft Macintosh PowerPoint</Application>
  <PresentationFormat>Anpassad</PresentationFormat>
  <Lines>0</Lines>
  <Paragraphs>15</Paragraphs>
  <Slides>3</Slides>
  <Notes>0</Notes>
  <HiddenSlides>0</HiddenSlides>
  <MMClips>0</MMClips>
  <ScaleCrop>false</ScaleCrop>
  <HeadingPairs>
    <vt:vector size="4" baseType="variant">
      <vt:variant>
        <vt:lpstr>Tema</vt:lpstr>
      </vt:variant>
      <vt:variant>
        <vt:i4>14</vt:i4>
      </vt:variant>
      <vt:variant>
        <vt:lpstr>Bildrubriker</vt:lpstr>
      </vt:variant>
      <vt:variant>
        <vt:i4>3</vt:i4>
      </vt:variant>
    </vt:vector>
  </HeadingPairs>
  <TitlesOfParts>
    <vt:vector size="17" baseType="lpstr">
      <vt:lpstr>Punkter</vt:lpstr>
      <vt:lpstr>Titel - Centrerad</vt:lpstr>
      <vt:lpstr>Titel och undertext</vt:lpstr>
      <vt:lpstr>Foto - Horisontellt</vt:lpstr>
      <vt:lpstr>Foto - Horisontell spegling</vt:lpstr>
      <vt:lpstr>Foto - Vertikalt</vt:lpstr>
      <vt:lpstr>Foto - Vertikal spegling</vt:lpstr>
      <vt:lpstr>Titel - Upptill</vt:lpstr>
      <vt:lpstr>Tom</vt:lpstr>
      <vt:lpstr>Titel och punkter - Vänster</vt:lpstr>
      <vt:lpstr>Titel och punkter - 2 spalter</vt:lpstr>
      <vt:lpstr>Titel och punkter - Höger</vt:lpstr>
      <vt:lpstr>Titel, punktformer och bild</vt:lpstr>
      <vt:lpstr>Titel och punkter</vt:lpstr>
      <vt:lpstr>PowerPoint-presentation</vt:lpstr>
      <vt:lpstr>PowerPoint-presentation</vt:lpstr>
      <vt:lpstr>PowerPoint-presentation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subject/>
  <dc:creator/>
  <cp:keywords/>
  <dc:description/>
  <cp:lastModifiedBy>Conny Welén</cp:lastModifiedBy>
  <cp:revision>14</cp:revision>
  <dcterms:modified xsi:type="dcterms:W3CDTF">2019-08-08T13:13:03Z</dcterms:modified>
  <cp:category/>
</cp:coreProperties>
</file>