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326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4" autoAdjust="0"/>
    <p:restoredTop sz="94692" autoAdjust="0"/>
  </p:normalViewPr>
  <p:slideViewPr>
    <p:cSldViewPr snapToGrid="0" snapToObjects="1">
      <p:cViewPr>
        <p:scale>
          <a:sx n="160" d="100"/>
          <a:sy n="160" d="100"/>
        </p:scale>
        <p:origin x="1408" y="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2018-08-04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ktangel 1">
            <a:extLst>
              <a:ext uri="{FF2B5EF4-FFF2-40B4-BE49-F238E27FC236}">
                <a16:creationId xmlns:a16="http://schemas.microsoft.com/office/drawing/2014/main" id="{1982A8DE-519E-854E-BB31-153A46F41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95263"/>
            <a:ext cx="874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Y 1.2			        Addition och subtraktion av bråk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718B12B-4753-5D47-B567-2C6E422089FB}"/>
              </a:ext>
            </a:extLst>
          </p:cNvPr>
          <p:cNvSpPr txBox="1"/>
          <p:nvPr/>
        </p:nvSpPr>
        <p:spPr>
          <a:xfrm>
            <a:off x="1326579" y="793553"/>
            <a:ext cx="2202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att kunna addera eller subtrahera bråk måste bråken ha samma nämnare.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EDDE20AE-5E00-D540-8A9C-48D8D318F2B5}"/>
              </a:ext>
            </a:extLst>
          </p:cNvPr>
          <p:cNvGrpSpPr/>
          <p:nvPr/>
        </p:nvGrpSpPr>
        <p:grpSpPr>
          <a:xfrm>
            <a:off x="3901000" y="1064650"/>
            <a:ext cx="1445696" cy="602624"/>
            <a:chOff x="2993602" y="1675945"/>
            <a:chExt cx="1445696" cy="602624"/>
          </a:xfrm>
        </p:grpSpPr>
        <p:grpSp>
          <p:nvGrpSpPr>
            <p:cNvPr id="7" name="Grupp 6">
              <a:extLst>
                <a:ext uri="{FF2B5EF4-FFF2-40B4-BE49-F238E27FC236}">
                  <a16:creationId xmlns:a16="http://schemas.microsoft.com/office/drawing/2014/main" id="{E8BED736-E136-6B41-B717-0EF6F18597DB}"/>
                </a:ext>
              </a:extLst>
            </p:cNvPr>
            <p:cNvGrpSpPr/>
            <p:nvPr/>
          </p:nvGrpSpPr>
          <p:grpSpPr>
            <a:xfrm>
              <a:off x="2993602" y="1675945"/>
              <a:ext cx="1191446" cy="602624"/>
              <a:chOff x="2993602" y="1700291"/>
              <a:chExt cx="1191446" cy="602624"/>
            </a:xfrm>
          </p:grpSpPr>
          <p:grpSp>
            <p:nvGrpSpPr>
              <p:cNvPr id="6" name="Grupp 5">
                <a:extLst>
                  <a:ext uri="{FF2B5EF4-FFF2-40B4-BE49-F238E27FC236}">
                    <a16:creationId xmlns:a16="http://schemas.microsoft.com/office/drawing/2014/main" id="{7FCF2C77-9ADB-2042-BD46-B6BA73248227}"/>
                  </a:ext>
                </a:extLst>
              </p:cNvPr>
              <p:cNvGrpSpPr/>
              <p:nvPr/>
            </p:nvGrpSpPr>
            <p:grpSpPr>
              <a:xfrm>
                <a:off x="2993602" y="1704769"/>
                <a:ext cx="615265" cy="597787"/>
                <a:chOff x="2993602" y="1704769"/>
                <a:chExt cx="615265" cy="597787"/>
              </a:xfrm>
            </p:grpSpPr>
            <p:grpSp>
              <p:nvGrpSpPr>
                <p:cNvPr id="35" name="Grupp 34">
                  <a:extLst>
                    <a:ext uri="{FF2B5EF4-FFF2-40B4-BE49-F238E27FC236}">
                      <a16:creationId xmlns:a16="http://schemas.microsoft.com/office/drawing/2014/main" id="{896D3D3C-E34E-D347-A243-27C01A877C6B}"/>
                    </a:ext>
                  </a:extLst>
                </p:cNvPr>
                <p:cNvGrpSpPr/>
                <p:nvPr/>
              </p:nvGrpSpPr>
              <p:grpSpPr>
                <a:xfrm>
                  <a:off x="2993602" y="1704769"/>
                  <a:ext cx="301718" cy="597787"/>
                  <a:chOff x="3925454" y="1859112"/>
                  <a:chExt cx="301718" cy="597787"/>
                </a:xfrm>
              </p:grpSpPr>
              <p:sp>
                <p:nvSpPr>
                  <p:cNvPr id="38" name="textruta 37">
                    <a:extLst>
                      <a:ext uri="{FF2B5EF4-FFF2-40B4-BE49-F238E27FC236}">
                        <a16:creationId xmlns:a16="http://schemas.microsoft.com/office/drawing/2014/main" id="{324A1040-5B34-F847-8374-0C4D09991E83}"/>
                      </a:ext>
                    </a:extLst>
                  </p:cNvPr>
                  <p:cNvSpPr txBox="1"/>
                  <p:nvPr/>
                </p:nvSpPr>
                <p:spPr>
                  <a:xfrm>
                    <a:off x="3925454" y="1859112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39" name="textruta 38">
                    <a:extLst>
                      <a:ext uri="{FF2B5EF4-FFF2-40B4-BE49-F238E27FC236}">
                        <a16:creationId xmlns:a16="http://schemas.microsoft.com/office/drawing/2014/main" id="{82D7EB8E-A463-F240-ADC9-F331C525BDBE}"/>
                      </a:ext>
                    </a:extLst>
                  </p:cNvPr>
                  <p:cNvSpPr txBox="1"/>
                  <p:nvPr/>
                </p:nvSpPr>
                <p:spPr>
                  <a:xfrm>
                    <a:off x="3925486" y="208756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40" name="Rak 39">
                    <a:extLst>
                      <a:ext uri="{FF2B5EF4-FFF2-40B4-BE49-F238E27FC236}">
                        <a16:creationId xmlns:a16="http://schemas.microsoft.com/office/drawing/2014/main" id="{E89F1BCC-A9DA-2848-8A37-78AC8C075C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90829" y="2165138"/>
                    <a:ext cx="18959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textruta 4">
                  <a:extLst>
                    <a:ext uri="{FF2B5EF4-FFF2-40B4-BE49-F238E27FC236}">
                      <a16:creationId xmlns:a16="http://schemas.microsoft.com/office/drawing/2014/main" id="{2B26DD12-2A9F-4843-B2A3-80492E9FE6B7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grpSp>
            <p:nvGrpSpPr>
              <p:cNvPr id="41" name="Grupp 40">
                <a:extLst>
                  <a:ext uri="{FF2B5EF4-FFF2-40B4-BE49-F238E27FC236}">
                    <a16:creationId xmlns:a16="http://schemas.microsoft.com/office/drawing/2014/main" id="{025248F2-2F71-604E-A74B-19A73B29A6D1}"/>
                  </a:ext>
                </a:extLst>
              </p:cNvPr>
              <p:cNvGrpSpPr/>
              <p:nvPr/>
            </p:nvGrpSpPr>
            <p:grpSpPr>
              <a:xfrm>
                <a:off x="3559178" y="1700291"/>
                <a:ext cx="308118" cy="602624"/>
                <a:chOff x="3887710" y="1874298"/>
                <a:chExt cx="308118" cy="602624"/>
              </a:xfrm>
            </p:grpSpPr>
            <p:sp>
              <p:nvSpPr>
                <p:cNvPr id="42" name="textruta 41">
                  <a:extLst>
                    <a:ext uri="{FF2B5EF4-FFF2-40B4-BE49-F238E27FC236}">
                      <a16:creationId xmlns:a16="http://schemas.microsoft.com/office/drawing/2014/main" id="{5FEE1B3D-E2AC-B946-B884-DAE415F2425B}"/>
                    </a:ext>
                  </a:extLst>
                </p:cNvPr>
                <p:cNvSpPr txBox="1"/>
                <p:nvPr/>
              </p:nvSpPr>
              <p:spPr>
                <a:xfrm>
                  <a:off x="3887710" y="1874298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43" name="textruta 42">
                  <a:extLst>
                    <a:ext uri="{FF2B5EF4-FFF2-40B4-BE49-F238E27FC236}">
                      <a16:creationId xmlns:a16="http://schemas.microsoft.com/office/drawing/2014/main" id="{9238FE13-1124-4E4E-BD3A-1D1938845512}"/>
                    </a:ext>
                  </a:extLst>
                </p:cNvPr>
                <p:cNvSpPr txBox="1"/>
                <p:nvPr/>
              </p:nvSpPr>
              <p:spPr>
                <a:xfrm>
                  <a:off x="3894168" y="2107590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44" name="Rak 43">
                  <a:extLst>
                    <a:ext uri="{FF2B5EF4-FFF2-40B4-BE49-F238E27FC236}">
                      <a16:creationId xmlns:a16="http://schemas.microsoft.com/office/drawing/2014/main" id="{3509059E-2B09-CB49-8FBA-44D4F5F4FB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9006" y="2183568"/>
                  <a:ext cx="19702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E219B5DE-FC13-AB4F-87F3-DD608FF51784}"/>
                  </a:ext>
                </a:extLst>
              </p:cNvPr>
              <p:cNvSpPr txBox="1"/>
              <p:nvPr/>
            </p:nvSpPr>
            <p:spPr>
              <a:xfrm>
                <a:off x="3885417" y="1810591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75852BF4-8F51-F448-B2A8-F2DB24E38850}"/>
                </a:ext>
              </a:extLst>
            </p:cNvPr>
            <p:cNvGrpSpPr/>
            <p:nvPr/>
          </p:nvGrpSpPr>
          <p:grpSpPr>
            <a:xfrm>
              <a:off x="4135583" y="1684371"/>
              <a:ext cx="303715" cy="592773"/>
              <a:chOff x="3860821" y="1865212"/>
              <a:chExt cx="303715" cy="592773"/>
            </a:xfrm>
          </p:grpSpPr>
          <p:sp>
            <p:nvSpPr>
              <p:cNvPr id="47" name="textruta 46">
                <a:extLst>
                  <a:ext uri="{FF2B5EF4-FFF2-40B4-BE49-F238E27FC236}">
                    <a16:creationId xmlns:a16="http://schemas.microsoft.com/office/drawing/2014/main" id="{A445D5EC-EBF5-B54A-826A-87A5D435E5CD}"/>
                  </a:ext>
                </a:extLst>
              </p:cNvPr>
              <p:cNvSpPr txBox="1"/>
              <p:nvPr/>
            </p:nvSpPr>
            <p:spPr>
              <a:xfrm>
                <a:off x="3860821" y="1865212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48" name="textruta 47">
                <a:extLst>
                  <a:ext uri="{FF2B5EF4-FFF2-40B4-BE49-F238E27FC236}">
                    <a16:creationId xmlns:a16="http://schemas.microsoft.com/office/drawing/2014/main" id="{53E54D17-D05D-3940-823A-D273184B16D2}"/>
                  </a:ext>
                </a:extLst>
              </p:cNvPr>
              <p:cNvSpPr txBox="1"/>
              <p:nvPr/>
            </p:nvSpPr>
            <p:spPr>
              <a:xfrm>
                <a:off x="3862850" y="208865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49" name="Rak 48">
                <a:extLst>
                  <a:ext uri="{FF2B5EF4-FFF2-40B4-BE49-F238E27FC236}">
                    <a16:creationId xmlns:a16="http://schemas.microsoft.com/office/drawing/2014/main" id="{769C54FC-4A73-D74B-BA5C-CE5759645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0273" y="2166056"/>
                <a:ext cx="19075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upp 162">
            <a:extLst>
              <a:ext uri="{FF2B5EF4-FFF2-40B4-BE49-F238E27FC236}">
                <a16:creationId xmlns:a16="http://schemas.microsoft.com/office/drawing/2014/main" id="{EA3EF9BE-737D-0240-95D2-BFF358D32366}"/>
              </a:ext>
            </a:extLst>
          </p:cNvPr>
          <p:cNvGrpSpPr/>
          <p:nvPr/>
        </p:nvGrpSpPr>
        <p:grpSpPr>
          <a:xfrm>
            <a:off x="5727502" y="1095507"/>
            <a:ext cx="1992797" cy="557417"/>
            <a:chOff x="5727502" y="1095507"/>
            <a:chExt cx="1992797" cy="557417"/>
          </a:xfrm>
        </p:grpSpPr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59F4F44A-07C4-6948-A127-4CD2E20A6D1D}"/>
                </a:ext>
              </a:extLst>
            </p:cNvPr>
            <p:cNvGrpSpPr/>
            <p:nvPr/>
          </p:nvGrpSpPr>
          <p:grpSpPr>
            <a:xfrm>
              <a:off x="5727502" y="1095507"/>
              <a:ext cx="1992797" cy="557417"/>
              <a:chOff x="5727502" y="1095507"/>
              <a:chExt cx="1992797" cy="557417"/>
            </a:xfrm>
          </p:grpSpPr>
          <p:pic>
            <p:nvPicPr>
              <p:cNvPr id="10" name="Bildobjekt 9">
                <a:extLst>
                  <a:ext uri="{FF2B5EF4-FFF2-40B4-BE49-F238E27FC236}">
                    <a16:creationId xmlns:a16="http://schemas.microsoft.com/office/drawing/2014/main" id="{3BFBD445-153D-4846-B1E6-69CE258A71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09259" y="1098382"/>
                <a:ext cx="547779" cy="551079"/>
              </a:xfrm>
              <a:prstGeom prst="rect">
                <a:avLst/>
              </a:prstGeom>
            </p:spPr>
          </p:pic>
          <p:pic>
            <p:nvPicPr>
              <p:cNvPr id="11" name="Bildobjekt 10">
                <a:extLst>
                  <a:ext uri="{FF2B5EF4-FFF2-40B4-BE49-F238E27FC236}">
                    <a16:creationId xmlns:a16="http://schemas.microsoft.com/office/drawing/2014/main" id="{5535E51D-80C8-6F47-AE75-7900A12B4B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27502" y="1095507"/>
                <a:ext cx="553493" cy="556827"/>
              </a:xfrm>
              <a:prstGeom prst="rect">
                <a:avLst/>
              </a:prstGeom>
            </p:spPr>
          </p:pic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28D68FC0-9984-E049-BE98-088E99F9F89E}"/>
                  </a:ext>
                </a:extLst>
              </p:cNvPr>
              <p:cNvGrpSpPr/>
              <p:nvPr/>
            </p:nvGrpSpPr>
            <p:grpSpPr>
              <a:xfrm>
                <a:off x="7150095" y="1098382"/>
                <a:ext cx="570204" cy="554542"/>
                <a:chOff x="3517900" y="2368550"/>
                <a:chExt cx="2108200" cy="2120900"/>
              </a:xfrm>
            </p:grpSpPr>
            <p:pic>
              <p:nvPicPr>
                <p:cNvPr id="12" name="Bildobjekt 11">
                  <a:extLst>
                    <a:ext uri="{FF2B5EF4-FFF2-40B4-BE49-F238E27FC236}">
                      <a16:creationId xmlns:a16="http://schemas.microsoft.com/office/drawing/2014/main" id="{7E624E2D-9F84-374A-BF40-1AE0209ECB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517900" y="2368550"/>
                  <a:ext cx="2108200" cy="2120900"/>
                </a:xfrm>
                <a:prstGeom prst="rect">
                  <a:avLst/>
                </a:prstGeom>
              </p:spPr>
            </p:pic>
            <p:pic>
              <p:nvPicPr>
                <p:cNvPr id="14" name="Bildobjekt 13">
                  <a:extLst>
                    <a:ext uri="{FF2B5EF4-FFF2-40B4-BE49-F238E27FC236}">
                      <a16:creationId xmlns:a16="http://schemas.microsoft.com/office/drawing/2014/main" id="{278EDF3F-7E58-494E-B60B-710E68C62E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13150" y="3105150"/>
                  <a:ext cx="1917700" cy="647700"/>
                </a:xfrm>
                <a:prstGeom prst="rect">
                  <a:avLst/>
                </a:prstGeom>
              </p:spPr>
            </p:pic>
          </p:grpSp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6A820581-425D-D64C-B16F-AD86DE405D47}"/>
                  </a:ext>
                </a:extLst>
              </p:cNvPr>
              <p:cNvSpPr txBox="1"/>
              <p:nvPr/>
            </p:nvSpPr>
            <p:spPr>
              <a:xfrm>
                <a:off x="6204859" y="1185394"/>
                <a:ext cx="304272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700" dirty="0"/>
                  <a:t>+</a:t>
                </a:r>
              </a:p>
            </p:txBody>
          </p:sp>
        </p:grp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D08242C7-A69D-4743-9F30-13CA5EB05B2E}"/>
                </a:ext>
              </a:extLst>
            </p:cNvPr>
            <p:cNvSpPr txBox="1"/>
            <p:nvPr/>
          </p:nvSpPr>
          <p:spPr>
            <a:xfrm>
              <a:off x="6903751" y="117326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43317879-2174-F84B-B0AC-8B5DC3A9D818}"/>
              </a:ext>
            </a:extLst>
          </p:cNvPr>
          <p:cNvGrpSpPr/>
          <p:nvPr/>
        </p:nvGrpSpPr>
        <p:grpSpPr>
          <a:xfrm>
            <a:off x="1007269" y="2385305"/>
            <a:ext cx="3787544" cy="713780"/>
            <a:chOff x="1304890" y="2357761"/>
            <a:chExt cx="3787544" cy="713780"/>
          </a:xfrm>
        </p:grpSpPr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E8063DCB-7F47-624A-88CE-CB5961D8044C}"/>
                </a:ext>
              </a:extLst>
            </p:cNvPr>
            <p:cNvSpPr txBox="1"/>
            <p:nvPr/>
          </p:nvSpPr>
          <p:spPr>
            <a:xfrm>
              <a:off x="1304890" y="2425210"/>
              <a:ext cx="3787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Men hur ska vi då beräkna		?		</a:t>
              </a:r>
            </a:p>
          </p:txBody>
        </p:sp>
        <p:grpSp>
          <p:nvGrpSpPr>
            <p:cNvPr id="54" name="Grupp 53">
              <a:extLst>
                <a:ext uri="{FF2B5EF4-FFF2-40B4-BE49-F238E27FC236}">
                  <a16:creationId xmlns:a16="http://schemas.microsoft.com/office/drawing/2014/main" id="{91387CAB-8885-D245-9332-FE5EA32D98FE}"/>
                </a:ext>
              </a:extLst>
            </p:cNvPr>
            <p:cNvGrpSpPr/>
            <p:nvPr/>
          </p:nvGrpSpPr>
          <p:grpSpPr>
            <a:xfrm>
              <a:off x="3877942" y="2357761"/>
              <a:ext cx="727266" cy="590498"/>
              <a:chOff x="2970557" y="1701849"/>
              <a:chExt cx="727266" cy="590498"/>
            </a:xfrm>
          </p:grpSpPr>
          <p:grpSp>
            <p:nvGrpSpPr>
              <p:cNvPr id="59" name="Grupp 58">
                <a:extLst>
                  <a:ext uri="{FF2B5EF4-FFF2-40B4-BE49-F238E27FC236}">
                    <a16:creationId xmlns:a16="http://schemas.microsoft.com/office/drawing/2014/main" id="{ECBB5DA8-5A5F-6244-B70F-B3D002FBBD64}"/>
                  </a:ext>
                </a:extLst>
              </p:cNvPr>
              <p:cNvGrpSpPr/>
              <p:nvPr/>
            </p:nvGrpSpPr>
            <p:grpSpPr>
              <a:xfrm>
                <a:off x="2970557" y="1701849"/>
                <a:ext cx="535409" cy="590498"/>
                <a:chOff x="2970557" y="1701849"/>
                <a:chExt cx="535409" cy="590498"/>
              </a:xfrm>
            </p:grpSpPr>
            <p:grpSp>
              <p:nvGrpSpPr>
                <p:cNvPr id="65" name="Grupp 64">
                  <a:extLst>
                    <a:ext uri="{FF2B5EF4-FFF2-40B4-BE49-F238E27FC236}">
                      <a16:creationId xmlns:a16="http://schemas.microsoft.com/office/drawing/2014/main" id="{33383F47-1578-3E42-9657-515C926F5D65}"/>
                    </a:ext>
                  </a:extLst>
                </p:cNvPr>
                <p:cNvGrpSpPr/>
                <p:nvPr/>
              </p:nvGrpSpPr>
              <p:grpSpPr>
                <a:xfrm>
                  <a:off x="2970557" y="1701849"/>
                  <a:ext cx="308523" cy="590498"/>
                  <a:chOff x="3902409" y="1856192"/>
                  <a:chExt cx="308523" cy="590498"/>
                </a:xfrm>
              </p:grpSpPr>
              <p:sp>
                <p:nvSpPr>
                  <p:cNvPr id="67" name="textruta 66">
                    <a:extLst>
                      <a:ext uri="{FF2B5EF4-FFF2-40B4-BE49-F238E27FC236}">
                        <a16:creationId xmlns:a16="http://schemas.microsoft.com/office/drawing/2014/main" id="{E75F818E-1D78-7648-968E-15664BDAAFED}"/>
                      </a:ext>
                    </a:extLst>
                  </p:cNvPr>
                  <p:cNvSpPr txBox="1"/>
                  <p:nvPr/>
                </p:nvSpPr>
                <p:spPr>
                  <a:xfrm>
                    <a:off x="3902409" y="1856192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68" name="textruta 67">
                    <a:extLst>
                      <a:ext uri="{FF2B5EF4-FFF2-40B4-BE49-F238E27FC236}">
                        <a16:creationId xmlns:a16="http://schemas.microsoft.com/office/drawing/2014/main" id="{AD053D9D-DC81-2C47-9E77-346A2AED85FD}"/>
                      </a:ext>
                    </a:extLst>
                  </p:cNvPr>
                  <p:cNvSpPr txBox="1"/>
                  <p:nvPr/>
                </p:nvSpPr>
                <p:spPr>
                  <a:xfrm>
                    <a:off x="3909246" y="2077358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cxnSp>
                <p:nvCxnSpPr>
                  <p:cNvPr id="69" name="Rak 68">
                    <a:extLst>
                      <a:ext uri="{FF2B5EF4-FFF2-40B4-BE49-F238E27FC236}">
                        <a16:creationId xmlns:a16="http://schemas.microsoft.com/office/drawing/2014/main" id="{B432E18D-3BA7-C142-955D-D45C60A7B1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48076" y="2149600"/>
                    <a:ext cx="19122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" name="textruta 65">
                  <a:extLst>
                    <a:ext uri="{FF2B5EF4-FFF2-40B4-BE49-F238E27FC236}">
                      <a16:creationId xmlns:a16="http://schemas.microsoft.com/office/drawing/2014/main" id="{07CD8A17-0F9A-3C4F-9CE3-BDDD53C75A4A}"/>
                    </a:ext>
                  </a:extLst>
                </p:cNvPr>
                <p:cNvSpPr txBox="1"/>
                <p:nvPr/>
              </p:nvSpPr>
              <p:spPr>
                <a:xfrm>
                  <a:off x="3177193" y="1793361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grpSp>
            <p:nvGrpSpPr>
              <p:cNvPr id="60" name="Grupp 59">
                <a:extLst>
                  <a:ext uri="{FF2B5EF4-FFF2-40B4-BE49-F238E27FC236}">
                    <a16:creationId xmlns:a16="http://schemas.microsoft.com/office/drawing/2014/main" id="{48C0B46A-0FAA-9248-AB92-2588F61D406F}"/>
                  </a:ext>
                </a:extLst>
              </p:cNvPr>
              <p:cNvGrpSpPr/>
              <p:nvPr/>
            </p:nvGrpSpPr>
            <p:grpSpPr>
              <a:xfrm>
                <a:off x="3365307" y="1701849"/>
                <a:ext cx="332516" cy="589135"/>
                <a:chOff x="3693839" y="1875856"/>
                <a:chExt cx="332516" cy="589135"/>
              </a:xfrm>
            </p:grpSpPr>
            <p:sp>
              <p:nvSpPr>
                <p:cNvPr id="62" name="textruta 61">
                  <a:extLst>
                    <a:ext uri="{FF2B5EF4-FFF2-40B4-BE49-F238E27FC236}">
                      <a16:creationId xmlns:a16="http://schemas.microsoft.com/office/drawing/2014/main" id="{2A2CDDA1-CC11-5F4B-86F7-E1301CD229D7}"/>
                    </a:ext>
                  </a:extLst>
                </p:cNvPr>
                <p:cNvSpPr txBox="1"/>
                <p:nvPr/>
              </p:nvSpPr>
              <p:spPr>
                <a:xfrm>
                  <a:off x="3693839" y="1875856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63" name="textruta 62">
                  <a:extLst>
                    <a:ext uri="{FF2B5EF4-FFF2-40B4-BE49-F238E27FC236}">
                      <a16:creationId xmlns:a16="http://schemas.microsoft.com/office/drawing/2014/main" id="{96F01720-C4EF-E74B-9AC7-1417A817FCE9}"/>
                    </a:ext>
                  </a:extLst>
                </p:cNvPr>
                <p:cNvSpPr txBox="1"/>
                <p:nvPr/>
              </p:nvSpPr>
              <p:spPr>
                <a:xfrm>
                  <a:off x="3724695" y="2095659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64" name="Rak 63">
                  <a:extLst>
                    <a:ext uri="{FF2B5EF4-FFF2-40B4-BE49-F238E27FC236}">
                      <a16:creationId xmlns:a16="http://schemas.microsoft.com/office/drawing/2014/main" id="{5BB40F4A-185C-2944-A001-AAEAFB159A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67060" y="2169264"/>
                  <a:ext cx="20303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1E24E4A8-6992-6E4A-B6F1-4C1B87CF03D1}"/>
              </a:ext>
            </a:extLst>
          </p:cNvPr>
          <p:cNvSpPr txBox="1"/>
          <p:nvPr/>
        </p:nvSpPr>
        <p:spPr>
          <a:xfrm>
            <a:off x="4484991" y="2442787"/>
            <a:ext cx="404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Jo, vi gör om bråken till samma nämnare.</a:t>
            </a:r>
          </a:p>
        </p:txBody>
      </p:sp>
      <p:grpSp>
        <p:nvGrpSpPr>
          <p:cNvPr id="71" name="Grupp 70">
            <a:extLst>
              <a:ext uri="{FF2B5EF4-FFF2-40B4-BE49-F238E27FC236}">
                <a16:creationId xmlns:a16="http://schemas.microsoft.com/office/drawing/2014/main" id="{5085F3CA-843B-DB46-82CB-3AAA86A79C5C}"/>
              </a:ext>
            </a:extLst>
          </p:cNvPr>
          <p:cNvGrpSpPr/>
          <p:nvPr/>
        </p:nvGrpSpPr>
        <p:grpSpPr>
          <a:xfrm>
            <a:off x="2321552" y="3640594"/>
            <a:ext cx="1004944" cy="575040"/>
            <a:chOff x="3029378" y="1720903"/>
            <a:chExt cx="1004944" cy="575040"/>
          </a:xfrm>
        </p:grpSpPr>
        <p:grpSp>
          <p:nvGrpSpPr>
            <p:cNvPr id="76" name="Grupp 75">
              <a:extLst>
                <a:ext uri="{FF2B5EF4-FFF2-40B4-BE49-F238E27FC236}">
                  <a16:creationId xmlns:a16="http://schemas.microsoft.com/office/drawing/2014/main" id="{6820BCA2-592F-C545-8CAF-48FCC98A87C5}"/>
                </a:ext>
              </a:extLst>
            </p:cNvPr>
            <p:cNvGrpSpPr/>
            <p:nvPr/>
          </p:nvGrpSpPr>
          <p:grpSpPr>
            <a:xfrm>
              <a:off x="3029378" y="1720903"/>
              <a:ext cx="579489" cy="574954"/>
              <a:chOff x="3029378" y="1720903"/>
              <a:chExt cx="579489" cy="574954"/>
            </a:xfrm>
          </p:grpSpPr>
          <p:grpSp>
            <p:nvGrpSpPr>
              <p:cNvPr id="82" name="Grupp 81">
                <a:extLst>
                  <a:ext uri="{FF2B5EF4-FFF2-40B4-BE49-F238E27FC236}">
                    <a16:creationId xmlns:a16="http://schemas.microsoft.com/office/drawing/2014/main" id="{F7995907-0F68-8A47-BE6C-F3954C0FEE9B}"/>
                  </a:ext>
                </a:extLst>
              </p:cNvPr>
              <p:cNvGrpSpPr/>
              <p:nvPr/>
            </p:nvGrpSpPr>
            <p:grpSpPr>
              <a:xfrm>
                <a:off x="3029378" y="1720903"/>
                <a:ext cx="301718" cy="574954"/>
                <a:chOff x="3961230" y="1875246"/>
                <a:chExt cx="301718" cy="574954"/>
              </a:xfrm>
            </p:grpSpPr>
            <p:sp>
              <p:nvSpPr>
                <p:cNvPr id="84" name="textruta 83">
                  <a:extLst>
                    <a:ext uri="{FF2B5EF4-FFF2-40B4-BE49-F238E27FC236}">
                      <a16:creationId xmlns:a16="http://schemas.microsoft.com/office/drawing/2014/main" id="{5911729F-6506-0149-B03E-4765DCE0E794}"/>
                    </a:ext>
                  </a:extLst>
                </p:cNvPr>
                <p:cNvSpPr txBox="1"/>
                <p:nvPr/>
              </p:nvSpPr>
              <p:spPr>
                <a:xfrm>
                  <a:off x="3961230" y="187524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85" name="textruta 84">
                  <a:extLst>
                    <a:ext uri="{FF2B5EF4-FFF2-40B4-BE49-F238E27FC236}">
                      <a16:creationId xmlns:a16="http://schemas.microsoft.com/office/drawing/2014/main" id="{10E9F616-C2F5-A342-96CA-D4B3636A3AB5}"/>
                    </a:ext>
                  </a:extLst>
                </p:cNvPr>
                <p:cNvSpPr txBox="1"/>
                <p:nvPr/>
              </p:nvSpPr>
              <p:spPr>
                <a:xfrm>
                  <a:off x="3961262" y="208086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86" name="Rak 85">
                  <a:extLst>
                    <a:ext uri="{FF2B5EF4-FFF2-40B4-BE49-F238E27FC236}">
                      <a16:creationId xmlns:a16="http://schemas.microsoft.com/office/drawing/2014/main" id="{E84D91D0-7F73-4242-A44F-A07445187B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3266" y="2162321"/>
                  <a:ext cx="19767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ruta 82">
                <a:extLst>
                  <a:ext uri="{FF2B5EF4-FFF2-40B4-BE49-F238E27FC236}">
                    <a16:creationId xmlns:a16="http://schemas.microsoft.com/office/drawing/2014/main" id="{37E77C16-0549-414B-AD99-B8B25681F9C4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77" name="Grupp 76">
              <a:extLst>
                <a:ext uri="{FF2B5EF4-FFF2-40B4-BE49-F238E27FC236}">
                  <a16:creationId xmlns:a16="http://schemas.microsoft.com/office/drawing/2014/main" id="{110329E0-2B3B-E04F-8B72-2113040BBA36}"/>
                </a:ext>
              </a:extLst>
            </p:cNvPr>
            <p:cNvGrpSpPr/>
            <p:nvPr/>
          </p:nvGrpSpPr>
          <p:grpSpPr>
            <a:xfrm>
              <a:off x="3495235" y="1720903"/>
              <a:ext cx="304887" cy="575040"/>
              <a:chOff x="3823767" y="1894910"/>
              <a:chExt cx="304887" cy="575040"/>
            </a:xfrm>
          </p:grpSpPr>
          <p:sp>
            <p:nvSpPr>
              <p:cNvPr id="79" name="textruta 78">
                <a:extLst>
                  <a:ext uri="{FF2B5EF4-FFF2-40B4-BE49-F238E27FC236}">
                    <a16:creationId xmlns:a16="http://schemas.microsoft.com/office/drawing/2014/main" id="{900EAC7A-D58C-AE42-9934-9174ADD55560}"/>
                  </a:ext>
                </a:extLst>
              </p:cNvPr>
              <p:cNvSpPr txBox="1"/>
              <p:nvPr/>
            </p:nvSpPr>
            <p:spPr>
              <a:xfrm>
                <a:off x="3823767" y="189491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80" name="textruta 79">
                <a:extLst>
                  <a:ext uri="{FF2B5EF4-FFF2-40B4-BE49-F238E27FC236}">
                    <a16:creationId xmlns:a16="http://schemas.microsoft.com/office/drawing/2014/main" id="{0607CAF8-51F0-7A47-BC3E-225C28BD295C}"/>
                  </a:ext>
                </a:extLst>
              </p:cNvPr>
              <p:cNvSpPr txBox="1"/>
              <p:nvPr/>
            </p:nvSpPr>
            <p:spPr>
              <a:xfrm>
                <a:off x="3826994" y="210061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81" name="Rak 80">
                <a:extLst>
                  <a:ext uri="{FF2B5EF4-FFF2-40B4-BE49-F238E27FC236}">
                    <a16:creationId xmlns:a16="http://schemas.microsoft.com/office/drawing/2014/main" id="{654F440A-A1B8-024F-9A71-2772B6B5F6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1781" y="2178006"/>
                <a:ext cx="19044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ruta 77">
              <a:extLst>
                <a:ext uri="{FF2B5EF4-FFF2-40B4-BE49-F238E27FC236}">
                  <a16:creationId xmlns:a16="http://schemas.microsoft.com/office/drawing/2014/main" id="{7B20B91F-CC44-1348-9716-3AC3718B4E12}"/>
                </a:ext>
              </a:extLst>
            </p:cNvPr>
            <p:cNvSpPr txBox="1"/>
            <p:nvPr/>
          </p:nvSpPr>
          <p:spPr>
            <a:xfrm>
              <a:off x="3734691" y="1809510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97" name="Rektangel 96">
            <a:extLst>
              <a:ext uri="{FF2B5EF4-FFF2-40B4-BE49-F238E27FC236}">
                <a16:creationId xmlns:a16="http://schemas.microsoft.com/office/drawing/2014/main" id="{5159E0A4-8AAF-AF41-967F-2D675590EB65}"/>
              </a:ext>
            </a:extLst>
          </p:cNvPr>
          <p:cNvSpPr/>
          <p:nvPr/>
        </p:nvSpPr>
        <p:spPr>
          <a:xfrm>
            <a:off x="3307622" y="3007501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MGN </a:t>
            </a:r>
            <a:r>
              <a:rPr lang="sv-SE" b="1" dirty="0">
                <a:solidFill>
                  <a:srgbClr val="800000"/>
                </a:solidFill>
              </a:rPr>
              <a:t>=</a:t>
            </a:r>
            <a:r>
              <a:rPr lang="sv-SE" dirty="0"/>
              <a:t>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.</a:t>
            </a: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7C3DE634-B7E5-2947-860E-D15344C277A9}"/>
              </a:ext>
            </a:extLst>
          </p:cNvPr>
          <p:cNvSpPr/>
          <p:nvPr/>
        </p:nvSpPr>
        <p:spPr>
          <a:xfrm>
            <a:off x="4484991" y="2990500"/>
            <a:ext cx="4470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b="1" i="1" dirty="0">
                <a:solidFill>
                  <a:srgbClr val="800000"/>
                </a:solidFill>
              </a:rPr>
              <a:t>förlänger</a:t>
            </a:r>
            <a:r>
              <a:rPr lang="sv-SE" dirty="0"/>
              <a:t> så båda bråkens nämnare blir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.</a:t>
            </a:r>
          </a:p>
        </p:txBody>
      </p:sp>
      <p:grpSp>
        <p:nvGrpSpPr>
          <p:cNvPr id="182" name="Grupp 181">
            <a:extLst>
              <a:ext uri="{FF2B5EF4-FFF2-40B4-BE49-F238E27FC236}">
                <a16:creationId xmlns:a16="http://schemas.microsoft.com/office/drawing/2014/main" id="{03410FA5-2813-8648-8032-397DBFA683D0}"/>
              </a:ext>
            </a:extLst>
          </p:cNvPr>
          <p:cNvGrpSpPr/>
          <p:nvPr/>
        </p:nvGrpSpPr>
        <p:grpSpPr>
          <a:xfrm>
            <a:off x="3281046" y="3616296"/>
            <a:ext cx="1661451" cy="608081"/>
            <a:chOff x="3281046" y="3616296"/>
            <a:chExt cx="1661451" cy="608081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F1EC47FF-6B13-484F-B005-0A52E1235626}"/>
                </a:ext>
              </a:extLst>
            </p:cNvPr>
            <p:cNvGrpSpPr/>
            <p:nvPr/>
          </p:nvGrpSpPr>
          <p:grpSpPr>
            <a:xfrm>
              <a:off x="3281046" y="3616296"/>
              <a:ext cx="1661451" cy="608081"/>
              <a:chOff x="3281046" y="3616296"/>
              <a:chExt cx="1661451" cy="608081"/>
            </a:xfrm>
          </p:grpSpPr>
          <p:grpSp>
            <p:nvGrpSpPr>
              <p:cNvPr id="89" name="Grupp 88">
                <a:extLst>
                  <a:ext uri="{FF2B5EF4-FFF2-40B4-BE49-F238E27FC236}">
                    <a16:creationId xmlns:a16="http://schemas.microsoft.com/office/drawing/2014/main" id="{823B0E5E-E5F5-D84A-A1E3-A13099D0D27B}"/>
                  </a:ext>
                </a:extLst>
              </p:cNvPr>
              <p:cNvGrpSpPr/>
              <p:nvPr/>
            </p:nvGrpSpPr>
            <p:grpSpPr>
              <a:xfrm>
                <a:off x="3281046" y="3620000"/>
                <a:ext cx="649062" cy="604377"/>
                <a:chOff x="3840224" y="1877333"/>
                <a:chExt cx="649062" cy="604377"/>
              </a:xfrm>
            </p:grpSpPr>
            <p:sp>
              <p:nvSpPr>
                <p:cNvPr id="94" name="textruta 93">
                  <a:extLst>
                    <a:ext uri="{FF2B5EF4-FFF2-40B4-BE49-F238E27FC236}">
                      <a16:creationId xmlns:a16="http://schemas.microsoft.com/office/drawing/2014/main" id="{259A344E-D33A-3E4B-ADCD-1B441B6A6CA5}"/>
                    </a:ext>
                  </a:extLst>
                </p:cNvPr>
                <p:cNvSpPr txBox="1"/>
                <p:nvPr/>
              </p:nvSpPr>
              <p:spPr>
                <a:xfrm>
                  <a:off x="3907075" y="1877333"/>
                  <a:ext cx="5822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 </a:t>
                  </a:r>
                  <a:r>
                    <a:rPr lang="is-IS" dirty="0"/>
                    <a:t>∙ </a:t>
                  </a:r>
                  <a:r>
                    <a:rPr lang="sv-SE" b="1" dirty="0">
                      <a:solidFill>
                        <a:srgbClr val="800000"/>
                      </a:solidFill>
                    </a:rPr>
                    <a:t>3</a:t>
                  </a:r>
                </a:p>
              </p:txBody>
            </p:sp>
            <p:sp>
              <p:nvSpPr>
                <p:cNvPr id="95" name="textruta 94">
                  <a:extLst>
                    <a:ext uri="{FF2B5EF4-FFF2-40B4-BE49-F238E27FC236}">
                      <a16:creationId xmlns:a16="http://schemas.microsoft.com/office/drawing/2014/main" id="{A530A918-A8FD-424E-9827-25EC122B04A3}"/>
                    </a:ext>
                  </a:extLst>
                </p:cNvPr>
                <p:cNvSpPr txBox="1"/>
                <p:nvPr/>
              </p:nvSpPr>
              <p:spPr>
                <a:xfrm>
                  <a:off x="3840224" y="2112378"/>
                  <a:ext cx="6351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 2</a:t>
                  </a:r>
                  <a:r>
                    <a:rPr lang="is-IS" dirty="0"/>
                    <a:t> ∙ </a:t>
                  </a:r>
                  <a:r>
                    <a:rPr lang="sv-SE" b="1" dirty="0">
                      <a:solidFill>
                        <a:srgbClr val="8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96" name="Rak 95">
                  <a:extLst>
                    <a:ext uri="{FF2B5EF4-FFF2-40B4-BE49-F238E27FC236}">
                      <a16:creationId xmlns:a16="http://schemas.microsoft.com/office/drawing/2014/main" id="{DB30A9E9-779E-E141-BA37-01E20F419B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419" y="2183662"/>
                  <a:ext cx="5594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upp 98">
                <a:extLst>
                  <a:ext uri="{FF2B5EF4-FFF2-40B4-BE49-F238E27FC236}">
                    <a16:creationId xmlns:a16="http://schemas.microsoft.com/office/drawing/2014/main" id="{27509CB2-EE9F-F64D-9D83-0EC04E571D09}"/>
                  </a:ext>
                </a:extLst>
              </p:cNvPr>
              <p:cNvGrpSpPr/>
              <p:nvPr/>
            </p:nvGrpSpPr>
            <p:grpSpPr>
              <a:xfrm>
                <a:off x="4083494" y="3616296"/>
                <a:ext cx="859003" cy="594323"/>
                <a:chOff x="6344800" y="2929627"/>
                <a:chExt cx="859003" cy="594323"/>
              </a:xfrm>
            </p:grpSpPr>
            <p:sp>
              <p:nvSpPr>
                <p:cNvPr id="100" name="textruta 99">
                  <a:extLst>
                    <a:ext uri="{FF2B5EF4-FFF2-40B4-BE49-F238E27FC236}">
                      <a16:creationId xmlns:a16="http://schemas.microsoft.com/office/drawing/2014/main" id="{ECB297C7-671C-4D4C-8745-63245FE021AF}"/>
                    </a:ext>
                  </a:extLst>
                </p:cNvPr>
                <p:cNvSpPr txBox="1"/>
                <p:nvPr/>
              </p:nvSpPr>
              <p:spPr>
                <a:xfrm>
                  <a:off x="6904172" y="3047079"/>
                  <a:ext cx="299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=</a:t>
                  </a:r>
                </a:p>
              </p:txBody>
            </p:sp>
            <p:grpSp>
              <p:nvGrpSpPr>
                <p:cNvPr id="101" name="Grupp 100">
                  <a:extLst>
                    <a:ext uri="{FF2B5EF4-FFF2-40B4-BE49-F238E27FC236}">
                      <a16:creationId xmlns:a16="http://schemas.microsoft.com/office/drawing/2014/main" id="{8A85DD0E-A726-FA44-B2B2-B64C920F3F45}"/>
                    </a:ext>
                  </a:extLst>
                </p:cNvPr>
                <p:cNvGrpSpPr/>
                <p:nvPr/>
              </p:nvGrpSpPr>
              <p:grpSpPr>
                <a:xfrm>
                  <a:off x="6344800" y="2929627"/>
                  <a:ext cx="654691" cy="594323"/>
                  <a:chOff x="3834138" y="1881544"/>
                  <a:chExt cx="654691" cy="594323"/>
                </a:xfrm>
              </p:grpSpPr>
              <p:sp>
                <p:nvSpPr>
                  <p:cNvPr id="106" name="textruta 105">
                    <a:extLst>
                      <a:ext uri="{FF2B5EF4-FFF2-40B4-BE49-F238E27FC236}">
                        <a16:creationId xmlns:a16="http://schemas.microsoft.com/office/drawing/2014/main" id="{4C7D14B5-4D55-B64D-9CC7-E1849DCC36E7}"/>
                      </a:ext>
                    </a:extLst>
                  </p:cNvPr>
                  <p:cNvSpPr txBox="1"/>
                  <p:nvPr/>
                </p:nvSpPr>
                <p:spPr>
                  <a:xfrm>
                    <a:off x="3906618" y="1881544"/>
                    <a:ext cx="58221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 </a:t>
                    </a:r>
                    <a:r>
                      <a:rPr lang="is-IS" dirty="0"/>
                      <a:t>∙ </a:t>
                    </a:r>
                    <a:r>
                      <a:rPr lang="sv-SE" b="1" dirty="0">
                        <a:solidFill>
                          <a:srgbClr val="80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07" name="textruta 106">
                    <a:extLst>
                      <a:ext uri="{FF2B5EF4-FFF2-40B4-BE49-F238E27FC236}">
                        <a16:creationId xmlns:a16="http://schemas.microsoft.com/office/drawing/2014/main" id="{8C7155AA-86DC-444A-A732-8F63B95A5A8F}"/>
                      </a:ext>
                    </a:extLst>
                  </p:cNvPr>
                  <p:cNvSpPr txBox="1"/>
                  <p:nvPr/>
                </p:nvSpPr>
                <p:spPr>
                  <a:xfrm>
                    <a:off x="3834138" y="2106535"/>
                    <a:ext cx="6351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 3</a:t>
                    </a:r>
                    <a:r>
                      <a:rPr lang="is-IS" dirty="0"/>
                      <a:t> ∙ </a:t>
                    </a:r>
                    <a:r>
                      <a:rPr lang="sv-SE" b="1" dirty="0">
                        <a:solidFill>
                          <a:srgbClr val="800000"/>
                        </a:solidFill>
                      </a:rPr>
                      <a:t>2</a:t>
                    </a:r>
                  </a:p>
                </p:txBody>
              </p:sp>
              <p:cxnSp>
                <p:nvCxnSpPr>
                  <p:cNvPr id="108" name="Rak 107">
                    <a:extLst>
                      <a:ext uri="{FF2B5EF4-FFF2-40B4-BE49-F238E27FC236}">
                        <a16:creationId xmlns:a16="http://schemas.microsoft.com/office/drawing/2014/main" id="{9D39FC0C-D674-D546-A60C-B1E35553CD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7419" y="2183662"/>
                    <a:ext cx="55944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0744DFE6-DEB6-5C4B-ACD6-641B726DC283}"/>
                </a:ext>
              </a:extLst>
            </p:cNvPr>
            <p:cNvSpPr txBox="1"/>
            <p:nvPr/>
          </p:nvSpPr>
          <p:spPr>
            <a:xfrm>
              <a:off x="3871261" y="3731840"/>
              <a:ext cx="328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+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2B5D984E-EFB1-D440-82D8-0A27467898E5}"/>
              </a:ext>
            </a:extLst>
          </p:cNvPr>
          <p:cNvGrpSpPr/>
          <p:nvPr/>
        </p:nvGrpSpPr>
        <p:grpSpPr>
          <a:xfrm>
            <a:off x="4905043" y="3617784"/>
            <a:ext cx="1207641" cy="600840"/>
            <a:chOff x="2977407" y="1701626"/>
            <a:chExt cx="1207641" cy="600840"/>
          </a:xfrm>
        </p:grpSpPr>
        <p:grpSp>
          <p:nvGrpSpPr>
            <p:cNvPr id="136" name="Grupp 135">
              <a:extLst>
                <a:ext uri="{FF2B5EF4-FFF2-40B4-BE49-F238E27FC236}">
                  <a16:creationId xmlns:a16="http://schemas.microsoft.com/office/drawing/2014/main" id="{04AB785D-E002-8E42-A08D-D70BA4ACB88F}"/>
                </a:ext>
              </a:extLst>
            </p:cNvPr>
            <p:cNvGrpSpPr/>
            <p:nvPr/>
          </p:nvGrpSpPr>
          <p:grpSpPr>
            <a:xfrm>
              <a:off x="2977407" y="1701626"/>
              <a:ext cx="631460" cy="600840"/>
              <a:chOff x="2977407" y="1701626"/>
              <a:chExt cx="631460" cy="600840"/>
            </a:xfrm>
          </p:grpSpPr>
          <p:grpSp>
            <p:nvGrpSpPr>
              <p:cNvPr id="142" name="Grupp 141">
                <a:extLst>
                  <a:ext uri="{FF2B5EF4-FFF2-40B4-BE49-F238E27FC236}">
                    <a16:creationId xmlns:a16="http://schemas.microsoft.com/office/drawing/2014/main" id="{0771526B-ABC9-F348-A6D3-9A50450BB45E}"/>
                  </a:ext>
                </a:extLst>
              </p:cNvPr>
              <p:cNvGrpSpPr/>
              <p:nvPr/>
            </p:nvGrpSpPr>
            <p:grpSpPr>
              <a:xfrm>
                <a:off x="2977407" y="1701626"/>
                <a:ext cx="309185" cy="600840"/>
                <a:chOff x="3909259" y="1855969"/>
                <a:chExt cx="309185" cy="600840"/>
              </a:xfrm>
            </p:grpSpPr>
            <p:sp>
              <p:nvSpPr>
                <p:cNvPr id="144" name="textruta 143">
                  <a:extLst>
                    <a:ext uri="{FF2B5EF4-FFF2-40B4-BE49-F238E27FC236}">
                      <a16:creationId xmlns:a16="http://schemas.microsoft.com/office/drawing/2014/main" id="{A07200C3-325A-154B-9FBA-48A829A924AA}"/>
                    </a:ext>
                  </a:extLst>
                </p:cNvPr>
                <p:cNvSpPr txBox="1"/>
                <p:nvPr/>
              </p:nvSpPr>
              <p:spPr>
                <a:xfrm>
                  <a:off x="3916758" y="185596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45" name="textruta 144">
                  <a:extLst>
                    <a:ext uri="{FF2B5EF4-FFF2-40B4-BE49-F238E27FC236}">
                      <a16:creationId xmlns:a16="http://schemas.microsoft.com/office/drawing/2014/main" id="{B2750C5B-9105-3640-8F64-DACE21553A02}"/>
                    </a:ext>
                  </a:extLst>
                </p:cNvPr>
                <p:cNvSpPr txBox="1"/>
                <p:nvPr/>
              </p:nvSpPr>
              <p:spPr>
                <a:xfrm>
                  <a:off x="3909259" y="208747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cxnSp>
              <p:nvCxnSpPr>
                <p:cNvPr id="146" name="Rak 145">
                  <a:extLst>
                    <a:ext uri="{FF2B5EF4-FFF2-40B4-BE49-F238E27FC236}">
                      <a16:creationId xmlns:a16="http://schemas.microsoft.com/office/drawing/2014/main" id="{EA11247F-F91A-4B4D-A47E-3B4AB53BE1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6420" y="2156434"/>
                  <a:ext cx="18736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textruta 142">
                <a:extLst>
                  <a:ext uri="{FF2B5EF4-FFF2-40B4-BE49-F238E27FC236}">
                    <a16:creationId xmlns:a16="http://schemas.microsoft.com/office/drawing/2014/main" id="{DB2E27FE-AAD2-BE49-97B6-F46C9B3E401B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137" name="Grupp 136">
              <a:extLst>
                <a:ext uri="{FF2B5EF4-FFF2-40B4-BE49-F238E27FC236}">
                  <a16:creationId xmlns:a16="http://schemas.microsoft.com/office/drawing/2014/main" id="{C47CBF43-9A53-8046-BEB1-B8D2105DDFF9}"/>
                </a:ext>
              </a:extLst>
            </p:cNvPr>
            <p:cNvGrpSpPr/>
            <p:nvPr/>
          </p:nvGrpSpPr>
          <p:grpSpPr>
            <a:xfrm>
              <a:off x="3523566" y="1704511"/>
              <a:ext cx="319030" cy="594879"/>
              <a:chOff x="3852098" y="1878518"/>
              <a:chExt cx="319030" cy="594879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649D28F4-C0AA-7948-A6B0-3A59ABAC8D80}"/>
                  </a:ext>
                </a:extLst>
              </p:cNvPr>
              <p:cNvSpPr txBox="1"/>
              <p:nvPr/>
            </p:nvSpPr>
            <p:spPr>
              <a:xfrm>
                <a:off x="3869468" y="1878518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69F0CC1B-66B8-FD43-932D-B2866B4C9334}"/>
                  </a:ext>
                </a:extLst>
              </p:cNvPr>
              <p:cNvSpPr txBox="1"/>
              <p:nvPr/>
            </p:nvSpPr>
            <p:spPr>
              <a:xfrm>
                <a:off x="3852098" y="2104065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1C984E11-A0B2-2C4D-80CF-5C0F52232E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0286" y="2176098"/>
                <a:ext cx="19291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ruta 137">
              <a:extLst>
                <a:ext uri="{FF2B5EF4-FFF2-40B4-BE49-F238E27FC236}">
                  <a16:creationId xmlns:a16="http://schemas.microsoft.com/office/drawing/2014/main" id="{A98BE01F-620A-F84F-98FD-579DF4C06125}"/>
                </a:ext>
              </a:extLst>
            </p:cNvPr>
            <p:cNvSpPr txBox="1"/>
            <p:nvPr/>
          </p:nvSpPr>
          <p:spPr>
            <a:xfrm>
              <a:off x="3885417" y="181059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2" name="Grupp 131">
            <a:extLst>
              <a:ext uri="{FF2B5EF4-FFF2-40B4-BE49-F238E27FC236}">
                <a16:creationId xmlns:a16="http://schemas.microsoft.com/office/drawing/2014/main" id="{A0011922-0C68-4E44-8707-20D5951EEF5E}"/>
              </a:ext>
            </a:extLst>
          </p:cNvPr>
          <p:cNvGrpSpPr/>
          <p:nvPr/>
        </p:nvGrpSpPr>
        <p:grpSpPr>
          <a:xfrm>
            <a:off x="6048637" y="3627832"/>
            <a:ext cx="312520" cy="576088"/>
            <a:chOff x="3846239" y="1868169"/>
            <a:chExt cx="312520" cy="576088"/>
          </a:xfrm>
        </p:grpSpPr>
        <p:sp>
          <p:nvSpPr>
            <p:cNvPr id="133" name="textruta 132">
              <a:extLst>
                <a:ext uri="{FF2B5EF4-FFF2-40B4-BE49-F238E27FC236}">
                  <a16:creationId xmlns:a16="http://schemas.microsoft.com/office/drawing/2014/main" id="{232DE28D-C71B-0C40-8566-0D9C0035473E}"/>
                </a:ext>
              </a:extLst>
            </p:cNvPr>
            <p:cNvSpPr txBox="1"/>
            <p:nvPr/>
          </p:nvSpPr>
          <p:spPr>
            <a:xfrm>
              <a:off x="3857073" y="186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sp>
          <p:nvSpPr>
            <p:cNvPr id="134" name="textruta 133">
              <a:extLst>
                <a:ext uri="{FF2B5EF4-FFF2-40B4-BE49-F238E27FC236}">
                  <a16:creationId xmlns:a16="http://schemas.microsoft.com/office/drawing/2014/main" id="{685D168A-20FC-F948-BBF8-104ED1A8291D}"/>
                </a:ext>
              </a:extLst>
            </p:cNvPr>
            <p:cNvSpPr txBox="1"/>
            <p:nvPr/>
          </p:nvSpPr>
          <p:spPr>
            <a:xfrm>
              <a:off x="3846239" y="20749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cxnSp>
          <p:nvCxnSpPr>
            <p:cNvPr id="135" name="Rak 134">
              <a:extLst>
                <a:ext uri="{FF2B5EF4-FFF2-40B4-BE49-F238E27FC236}">
                  <a16:creationId xmlns:a16="http://schemas.microsoft.com/office/drawing/2014/main" id="{564404CD-B824-B04F-9DCD-73C50DAA627F}"/>
                </a:ext>
              </a:extLst>
            </p:cNvPr>
            <p:cNvCxnSpPr>
              <a:cxnSpLocks/>
            </p:cNvCxnSpPr>
            <p:nvPr/>
          </p:nvCxnSpPr>
          <p:spPr>
            <a:xfrm>
              <a:off x="3904440" y="2156863"/>
              <a:ext cx="20112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upp 150">
            <a:extLst>
              <a:ext uri="{FF2B5EF4-FFF2-40B4-BE49-F238E27FC236}">
                <a16:creationId xmlns:a16="http://schemas.microsoft.com/office/drawing/2014/main" id="{0C719DC9-0A12-9540-9F01-0EEAC7F66A4B}"/>
              </a:ext>
            </a:extLst>
          </p:cNvPr>
          <p:cNvGrpSpPr/>
          <p:nvPr/>
        </p:nvGrpSpPr>
        <p:grpSpPr>
          <a:xfrm>
            <a:off x="6031387" y="4544877"/>
            <a:ext cx="651761" cy="682396"/>
            <a:chOff x="3530600" y="2393950"/>
            <a:chExt cx="2082800" cy="2070100"/>
          </a:xfrm>
        </p:grpSpPr>
        <p:pic>
          <p:nvPicPr>
            <p:cNvPr id="149" name="Bildobjekt 148">
              <a:extLst>
                <a:ext uri="{FF2B5EF4-FFF2-40B4-BE49-F238E27FC236}">
                  <a16:creationId xmlns:a16="http://schemas.microsoft.com/office/drawing/2014/main" id="{BAA8F673-772F-6E47-ABB3-40D13054D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30600" y="2393950"/>
              <a:ext cx="2082800" cy="2070100"/>
            </a:xfrm>
            <a:prstGeom prst="rect">
              <a:avLst/>
            </a:prstGeom>
          </p:spPr>
        </p:pic>
        <p:pic>
          <p:nvPicPr>
            <p:cNvPr id="150" name="Bildobjekt 149">
              <a:extLst>
                <a:ext uri="{FF2B5EF4-FFF2-40B4-BE49-F238E27FC236}">
                  <a16:creationId xmlns:a16="http://schemas.microsoft.com/office/drawing/2014/main" id="{4904E9B3-8D33-8E45-93C3-9D5BBDEB8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5025" y="2463578"/>
              <a:ext cx="990600" cy="1346200"/>
            </a:xfrm>
            <a:prstGeom prst="rect">
              <a:avLst/>
            </a:prstGeom>
          </p:spPr>
        </p:pic>
      </p:grpSp>
      <p:grpSp>
        <p:nvGrpSpPr>
          <p:cNvPr id="160" name="Grupp 159">
            <a:extLst>
              <a:ext uri="{FF2B5EF4-FFF2-40B4-BE49-F238E27FC236}">
                <a16:creationId xmlns:a16="http://schemas.microsoft.com/office/drawing/2014/main" id="{21A03A94-CE53-A244-A39B-7A2AA2B1A98F}"/>
              </a:ext>
            </a:extLst>
          </p:cNvPr>
          <p:cNvGrpSpPr/>
          <p:nvPr/>
        </p:nvGrpSpPr>
        <p:grpSpPr>
          <a:xfrm>
            <a:off x="1868009" y="4544877"/>
            <a:ext cx="1848280" cy="672299"/>
            <a:chOff x="2128376" y="4602326"/>
            <a:chExt cx="1848280" cy="672299"/>
          </a:xfrm>
        </p:grpSpPr>
        <p:pic>
          <p:nvPicPr>
            <p:cNvPr id="147" name="Bildobjekt 146">
              <a:extLst>
                <a:ext uri="{FF2B5EF4-FFF2-40B4-BE49-F238E27FC236}">
                  <a16:creationId xmlns:a16="http://schemas.microsoft.com/office/drawing/2014/main" id="{CBC3E88C-99A7-474D-B297-818952C53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28376" y="4602326"/>
              <a:ext cx="1483832" cy="672299"/>
            </a:xfrm>
            <a:prstGeom prst="rect">
              <a:avLst/>
            </a:prstGeom>
          </p:spPr>
        </p:pic>
        <p:sp>
          <p:nvSpPr>
            <p:cNvPr id="153" name="textruta 152">
              <a:extLst>
                <a:ext uri="{FF2B5EF4-FFF2-40B4-BE49-F238E27FC236}">
                  <a16:creationId xmlns:a16="http://schemas.microsoft.com/office/drawing/2014/main" id="{4A08371F-7B73-124A-886A-3C187F3FD399}"/>
                </a:ext>
              </a:extLst>
            </p:cNvPr>
            <p:cNvSpPr txBox="1"/>
            <p:nvPr/>
          </p:nvSpPr>
          <p:spPr>
            <a:xfrm>
              <a:off x="2718156" y="4793825"/>
              <a:ext cx="30427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700" dirty="0"/>
                <a:t>+</a:t>
              </a:r>
            </a:p>
          </p:txBody>
        </p:sp>
        <p:sp>
          <p:nvSpPr>
            <p:cNvPr id="154" name="textruta 153">
              <a:extLst>
                <a:ext uri="{FF2B5EF4-FFF2-40B4-BE49-F238E27FC236}">
                  <a16:creationId xmlns:a16="http://schemas.microsoft.com/office/drawing/2014/main" id="{0B0A6391-5F32-C840-A484-38BD06D7584C}"/>
                </a:ext>
              </a:extLst>
            </p:cNvPr>
            <p:cNvSpPr txBox="1"/>
            <p:nvPr/>
          </p:nvSpPr>
          <p:spPr>
            <a:xfrm>
              <a:off x="3677025" y="477843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61" name="Grupp 160">
            <a:extLst>
              <a:ext uri="{FF2B5EF4-FFF2-40B4-BE49-F238E27FC236}">
                <a16:creationId xmlns:a16="http://schemas.microsoft.com/office/drawing/2014/main" id="{74AA793F-5909-7540-95E2-B8909E8F67C3}"/>
              </a:ext>
            </a:extLst>
          </p:cNvPr>
          <p:cNvGrpSpPr/>
          <p:nvPr/>
        </p:nvGrpSpPr>
        <p:grpSpPr>
          <a:xfrm>
            <a:off x="3862322" y="4508074"/>
            <a:ext cx="1950533" cy="710186"/>
            <a:chOff x="4084150" y="4575107"/>
            <a:chExt cx="1950533" cy="710186"/>
          </a:xfrm>
        </p:grpSpPr>
        <p:sp>
          <p:nvSpPr>
            <p:cNvPr id="155" name="textruta 154">
              <a:extLst>
                <a:ext uri="{FF2B5EF4-FFF2-40B4-BE49-F238E27FC236}">
                  <a16:creationId xmlns:a16="http://schemas.microsoft.com/office/drawing/2014/main" id="{F16FF31B-97E0-5540-BB74-C73F2C751F74}"/>
                </a:ext>
              </a:extLst>
            </p:cNvPr>
            <p:cNvSpPr txBox="1"/>
            <p:nvPr/>
          </p:nvSpPr>
          <p:spPr>
            <a:xfrm>
              <a:off x="5735052" y="476917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58" name="Grupp 157">
              <a:extLst>
                <a:ext uri="{FF2B5EF4-FFF2-40B4-BE49-F238E27FC236}">
                  <a16:creationId xmlns:a16="http://schemas.microsoft.com/office/drawing/2014/main" id="{B2AB382E-DE41-6646-BA47-39BCCD737DFB}"/>
                </a:ext>
              </a:extLst>
            </p:cNvPr>
            <p:cNvGrpSpPr/>
            <p:nvPr/>
          </p:nvGrpSpPr>
          <p:grpSpPr>
            <a:xfrm>
              <a:off x="4084150" y="4575107"/>
              <a:ext cx="1540112" cy="710186"/>
              <a:chOff x="4084150" y="4575107"/>
              <a:chExt cx="1540112" cy="710186"/>
            </a:xfrm>
          </p:grpSpPr>
          <p:grpSp>
            <p:nvGrpSpPr>
              <p:cNvPr id="157" name="Grupp 156">
                <a:extLst>
                  <a:ext uri="{FF2B5EF4-FFF2-40B4-BE49-F238E27FC236}">
                    <a16:creationId xmlns:a16="http://schemas.microsoft.com/office/drawing/2014/main" id="{33308204-9FB2-A64A-84C6-31CA56F3FE51}"/>
                  </a:ext>
                </a:extLst>
              </p:cNvPr>
              <p:cNvGrpSpPr/>
              <p:nvPr/>
            </p:nvGrpSpPr>
            <p:grpSpPr>
              <a:xfrm>
                <a:off x="4084150" y="4575107"/>
                <a:ext cx="1540112" cy="710186"/>
                <a:chOff x="4084150" y="4575107"/>
                <a:chExt cx="1540112" cy="710186"/>
              </a:xfrm>
            </p:grpSpPr>
            <p:pic>
              <p:nvPicPr>
                <p:cNvPr id="148" name="Bildobjekt 147">
                  <a:extLst>
                    <a:ext uri="{FF2B5EF4-FFF2-40B4-BE49-F238E27FC236}">
                      <a16:creationId xmlns:a16="http://schemas.microsoft.com/office/drawing/2014/main" id="{82B1BC18-0AD7-CB44-952E-06DA29436E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84150" y="4575107"/>
                  <a:ext cx="1540112" cy="710186"/>
                </a:xfrm>
                <a:prstGeom prst="rect">
                  <a:avLst/>
                </a:prstGeom>
              </p:spPr>
            </p:pic>
            <p:sp>
              <p:nvSpPr>
                <p:cNvPr id="156" name="Rektangel 155">
                  <a:extLst>
                    <a:ext uri="{FF2B5EF4-FFF2-40B4-BE49-F238E27FC236}">
                      <a16:creationId xmlns:a16="http://schemas.microsoft.com/office/drawing/2014/main" id="{922E7965-C249-9F49-907C-9029DC04B3E3}"/>
                    </a:ext>
                  </a:extLst>
                </p:cNvPr>
                <p:cNvSpPr/>
                <p:nvPr/>
              </p:nvSpPr>
              <p:spPr>
                <a:xfrm>
                  <a:off x="4825353" y="4938475"/>
                  <a:ext cx="97313" cy="7615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152" name="textruta 151">
                <a:extLst>
                  <a:ext uri="{FF2B5EF4-FFF2-40B4-BE49-F238E27FC236}">
                    <a16:creationId xmlns:a16="http://schemas.microsoft.com/office/drawing/2014/main" id="{D99C529D-D7EA-E84D-A16E-34C8AA8E81C1}"/>
                  </a:ext>
                </a:extLst>
              </p:cNvPr>
              <p:cNvSpPr txBox="1"/>
              <p:nvPr/>
            </p:nvSpPr>
            <p:spPr>
              <a:xfrm>
                <a:off x="4702070" y="4761503"/>
                <a:ext cx="304272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700" dirty="0"/>
                  <a:t>+</a:t>
                </a:r>
              </a:p>
            </p:txBody>
          </p:sp>
        </p:grpSp>
      </p:grpSp>
      <p:sp>
        <p:nvSpPr>
          <p:cNvPr id="164" name="textruta 163">
            <a:extLst>
              <a:ext uri="{FF2B5EF4-FFF2-40B4-BE49-F238E27FC236}">
                <a16:creationId xmlns:a16="http://schemas.microsoft.com/office/drawing/2014/main" id="{311D568D-F33F-A34F-9BF6-65F4D4F14675}"/>
              </a:ext>
            </a:extLst>
          </p:cNvPr>
          <p:cNvSpPr txBox="1"/>
          <p:nvPr/>
        </p:nvSpPr>
        <p:spPr>
          <a:xfrm>
            <a:off x="369734" y="5930057"/>
            <a:ext cx="418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kan också omvandla bråken till decimalform. Men då blir inte svaret exakt.</a:t>
            </a:r>
          </a:p>
        </p:txBody>
      </p:sp>
      <p:sp>
        <p:nvSpPr>
          <p:cNvPr id="178" name="textruta 177">
            <a:extLst>
              <a:ext uri="{FF2B5EF4-FFF2-40B4-BE49-F238E27FC236}">
                <a16:creationId xmlns:a16="http://schemas.microsoft.com/office/drawing/2014/main" id="{E84DF4D5-E67B-BF45-A49B-CF327B5D1722}"/>
              </a:ext>
            </a:extLst>
          </p:cNvPr>
          <p:cNvSpPr txBox="1"/>
          <p:nvPr/>
        </p:nvSpPr>
        <p:spPr>
          <a:xfrm>
            <a:off x="7175857" y="4913347"/>
            <a:ext cx="3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latin typeface="+mn-lt"/>
            </a:endParaRPr>
          </a:p>
        </p:txBody>
      </p:sp>
      <p:grpSp>
        <p:nvGrpSpPr>
          <p:cNvPr id="181" name="Grupp 180">
            <a:extLst>
              <a:ext uri="{FF2B5EF4-FFF2-40B4-BE49-F238E27FC236}">
                <a16:creationId xmlns:a16="http://schemas.microsoft.com/office/drawing/2014/main" id="{922C313C-D039-FB47-8971-B158ABDE16D5}"/>
              </a:ext>
            </a:extLst>
          </p:cNvPr>
          <p:cNvGrpSpPr/>
          <p:nvPr/>
        </p:nvGrpSpPr>
        <p:grpSpPr>
          <a:xfrm>
            <a:off x="4791654" y="5922335"/>
            <a:ext cx="2729103" cy="571865"/>
            <a:chOff x="4791654" y="5922335"/>
            <a:chExt cx="2729103" cy="571865"/>
          </a:xfrm>
        </p:grpSpPr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91B852A4-0E83-0E45-A848-4F46C24E7851}"/>
                </a:ext>
              </a:extLst>
            </p:cNvPr>
            <p:cNvGrpSpPr/>
            <p:nvPr/>
          </p:nvGrpSpPr>
          <p:grpSpPr>
            <a:xfrm>
              <a:off x="4791654" y="5922335"/>
              <a:ext cx="959179" cy="571865"/>
              <a:chOff x="3013834" y="1743082"/>
              <a:chExt cx="959179" cy="571865"/>
            </a:xfrm>
          </p:grpSpPr>
          <p:grpSp>
            <p:nvGrpSpPr>
              <p:cNvPr id="166" name="Grupp 165">
                <a:extLst>
                  <a:ext uri="{FF2B5EF4-FFF2-40B4-BE49-F238E27FC236}">
                    <a16:creationId xmlns:a16="http://schemas.microsoft.com/office/drawing/2014/main" id="{5C0056CC-77BD-3C4E-AA97-045D2B18A4CE}"/>
                  </a:ext>
                </a:extLst>
              </p:cNvPr>
              <p:cNvGrpSpPr/>
              <p:nvPr/>
            </p:nvGrpSpPr>
            <p:grpSpPr>
              <a:xfrm>
                <a:off x="3013834" y="1744486"/>
                <a:ext cx="547984" cy="558070"/>
                <a:chOff x="3013834" y="1744486"/>
                <a:chExt cx="547984" cy="558070"/>
              </a:xfrm>
            </p:grpSpPr>
            <p:grpSp>
              <p:nvGrpSpPr>
                <p:cNvPr id="172" name="Grupp 171">
                  <a:extLst>
                    <a:ext uri="{FF2B5EF4-FFF2-40B4-BE49-F238E27FC236}">
                      <a16:creationId xmlns:a16="http://schemas.microsoft.com/office/drawing/2014/main" id="{B548D602-8B63-1940-86CA-0723ACF74DA0}"/>
                    </a:ext>
                  </a:extLst>
                </p:cNvPr>
                <p:cNvGrpSpPr/>
                <p:nvPr/>
              </p:nvGrpSpPr>
              <p:grpSpPr>
                <a:xfrm>
                  <a:off x="3013834" y="1744486"/>
                  <a:ext cx="303214" cy="558070"/>
                  <a:chOff x="3945686" y="1898829"/>
                  <a:chExt cx="303214" cy="558070"/>
                </a:xfrm>
              </p:grpSpPr>
              <p:sp>
                <p:nvSpPr>
                  <p:cNvPr id="174" name="textruta 173">
                    <a:extLst>
                      <a:ext uri="{FF2B5EF4-FFF2-40B4-BE49-F238E27FC236}">
                        <a16:creationId xmlns:a16="http://schemas.microsoft.com/office/drawing/2014/main" id="{2DE741E5-5F58-3F4C-A31F-12B1009DEE84}"/>
                      </a:ext>
                    </a:extLst>
                  </p:cNvPr>
                  <p:cNvSpPr txBox="1"/>
                  <p:nvPr/>
                </p:nvSpPr>
                <p:spPr>
                  <a:xfrm>
                    <a:off x="3945686" y="1898829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75" name="textruta 174">
                    <a:extLst>
                      <a:ext uri="{FF2B5EF4-FFF2-40B4-BE49-F238E27FC236}">
                        <a16:creationId xmlns:a16="http://schemas.microsoft.com/office/drawing/2014/main" id="{C76A81D1-2B80-AD43-93D9-10FD49312C69}"/>
                      </a:ext>
                    </a:extLst>
                  </p:cNvPr>
                  <p:cNvSpPr txBox="1"/>
                  <p:nvPr/>
                </p:nvSpPr>
                <p:spPr>
                  <a:xfrm>
                    <a:off x="3947214" y="208756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cxnSp>
                <p:nvCxnSpPr>
                  <p:cNvPr id="176" name="Rak 175">
                    <a:extLst>
                      <a:ext uri="{FF2B5EF4-FFF2-40B4-BE49-F238E27FC236}">
                        <a16:creationId xmlns:a16="http://schemas.microsoft.com/office/drawing/2014/main" id="{64042777-9D24-9F49-8669-4AAFD3473C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02894" y="2176972"/>
                    <a:ext cx="187270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3" name="textruta 172">
                  <a:extLst>
                    <a:ext uri="{FF2B5EF4-FFF2-40B4-BE49-F238E27FC236}">
                      <a16:creationId xmlns:a16="http://schemas.microsoft.com/office/drawing/2014/main" id="{E6CD04BA-A3B3-F24B-B7E5-2D34D4EB60CA}"/>
                    </a:ext>
                  </a:extLst>
                </p:cNvPr>
                <p:cNvSpPr txBox="1"/>
                <p:nvPr/>
              </p:nvSpPr>
              <p:spPr>
                <a:xfrm>
                  <a:off x="3233045" y="1837963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grpSp>
            <p:nvGrpSpPr>
              <p:cNvPr id="167" name="Grupp 166">
                <a:extLst>
                  <a:ext uri="{FF2B5EF4-FFF2-40B4-BE49-F238E27FC236}">
                    <a16:creationId xmlns:a16="http://schemas.microsoft.com/office/drawing/2014/main" id="{DAE2B23A-2BC6-F54D-812C-55E7EEC81E74}"/>
                  </a:ext>
                </a:extLst>
              </p:cNvPr>
              <p:cNvGrpSpPr/>
              <p:nvPr/>
            </p:nvGrpSpPr>
            <p:grpSpPr>
              <a:xfrm>
                <a:off x="3431081" y="1743082"/>
                <a:ext cx="311819" cy="571865"/>
                <a:chOff x="3759613" y="1917089"/>
                <a:chExt cx="311819" cy="571865"/>
              </a:xfrm>
            </p:grpSpPr>
            <p:sp>
              <p:nvSpPr>
                <p:cNvPr id="169" name="textruta 168">
                  <a:extLst>
                    <a:ext uri="{FF2B5EF4-FFF2-40B4-BE49-F238E27FC236}">
                      <a16:creationId xmlns:a16="http://schemas.microsoft.com/office/drawing/2014/main" id="{2C4B08CA-F8D1-CD46-B14E-25F5FF48F703}"/>
                    </a:ext>
                  </a:extLst>
                </p:cNvPr>
                <p:cNvSpPr txBox="1"/>
                <p:nvPr/>
              </p:nvSpPr>
              <p:spPr>
                <a:xfrm>
                  <a:off x="3759613" y="1917089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70" name="textruta 169">
                  <a:extLst>
                    <a:ext uri="{FF2B5EF4-FFF2-40B4-BE49-F238E27FC236}">
                      <a16:creationId xmlns:a16="http://schemas.microsoft.com/office/drawing/2014/main" id="{9755916C-50EE-6143-8F9D-0344034144CA}"/>
                    </a:ext>
                  </a:extLst>
                </p:cNvPr>
                <p:cNvSpPr txBox="1"/>
                <p:nvPr/>
              </p:nvSpPr>
              <p:spPr>
                <a:xfrm>
                  <a:off x="3769772" y="2119622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171" name="Rak 170">
                  <a:extLst>
                    <a:ext uri="{FF2B5EF4-FFF2-40B4-BE49-F238E27FC236}">
                      <a16:creationId xmlns:a16="http://schemas.microsoft.com/office/drawing/2014/main" id="{C3D81708-E2B1-B24F-8BBA-1F0A612F86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24671" y="2202983"/>
                  <a:ext cx="19186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textruta 167">
                <a:extLst>
                  <a:ext uri="{FF2B5EF4-FFF2-40B4-BE49-F238E27FC236}">
                    <a16:creationId xmlns:a16="http://schemas.microsoft.com/office/drawing/2014/main" id="{107E1312-E5EA-464D-BBD0-AA50696C286D}"/>
                  </a:ext>
                </a:extLst>
              </p:cNvPr>
              <p:cNvSpPr txBox="1"/>
              <p:nvPr/>
            </p:nvSpPr>
            <p:spPr>
              <a:xfrm>
                <a:off x="3673382" y="1832982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177" name="textruta 176">
              <a:extLst>
                <a:ext uri="{FF2B5EF4-FFF2-40B4-BE49-F238E27FC236}">
                  <a16:creationId xmlns:a16="http://schemas.microsoft.com/office/drawing/2014/main" id="{B1E62048-BCB2-4046-99D8-0EDCE7962239}"/>
                </a:ext>
              </a:extLst>
            </p:cNvPr>
            <p:cNvSpPr txBox="1"/>
            <p:nvPr/>
          </p:nvSpPr>
          <p:spPr>
            <a:xfrm>
              <a:off x="5601017" y="6000607"/>
              <a:ext cx="1666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0,5 + 0,33… </a:t>
              </a:r>
              <a:r>
                <a:rPr lang="is-IS" dirty="0">
                  <a:cs typeface="Bradley Hand Bold"/>
                </a:rPr>
                <a:t>≈</a:t>
              </a:r>
              <a:endParaRPr lang="sv-SE" dirty="0"/>
            </a:p>
          </p:txBody>
        </p:sp>
        <p:sp>
          <p:nvSpPr>
            <p:cNvPr id="180" name="textruta 179">
              <a:extLst>
                <a:ext uri="{FF2B5EF4-FFF2-40B4-BE49-F238E27FC236}">
                  <a16:creationId xmlns:a16="http://schemas.microsoft.com/office/drawing/2014/main" id="{3C10A23F-AB16-8344-A6CB-0835801248A2}"/>
                </a:ext>
              </a:extLst>
            </p:cNvPr>
            <p:cNvSpPr txBox="1"/>
            <p:nvPr/>
          </p:nvSpPr>
          <p:spPr>
            <a:xfrm>
              <a:off x="6881318" y="6000607"/>
              <a:ext cx="6394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0,83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71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97" grpId="0"/>
      <p:bldP spid="98" grpId="0"/>
      <p:bldP spid="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>
            <a:extLst>
              <a:ext uri="{FF2B5EF4-FFF2-40B4-BE49-F238E27FC236}">
                <a16:creationId xmlns:a16="http://schemas.microsoft.com/office/drawing/2014/main" id="{894D1CD8-6EEC-FA4C-9509-305AA9242096}"/>
              </a:ext>
            </a:extLst>
          </p:cNvPr>
          <p:cNvSpPr/>
          <p:nvPr/>
        </p:nvSpPr>
        <p:spPr>
          <a:xfrm>
            <a:off x="615552" y="2424747"/>
            <a:ext cx="137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latin typeface="Bradley Hand" pitchFamily="2" charset="77"/>
              </a:rPr>
              <a:t>MGN </a:t>
            </a:r>
            <a:r>
              <a:rPr lang="sv-SE" b="1" dirty="0">
                <a:latin typeface="Bradley Hand" pitchFamily="2" charset="77"/>
              </a:rPr>
              <a:t>=</a:t>
            </a:r>
            <a:r>
              <a:rPr lang="sv-SE" dirty="0">
                <a:latin typeface="Bradley Hand" pitchFamily="2" charset="77"/>
              </a:rPr>
              <a:t> 15.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F0A8DE5F-B2A1-8646-BE2E-8256EF1336DB}"/>
              </a:ext>
            </a:extLst>
          </p:cNvPr>
          <p:cNvGrpSpPr/>
          <p:nvPr/>
        </p:nvGrpSpPr>
        <p:grpSpPr>
          <a:xfrm>
            <a:off x="1622000" y="1852299"/>
            <a:ext cx="1660998" cy="639530"/>
            <a:chOff x="3281499" y="3621298"/>
            <a:chExt cx="1660998" cy="639530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A516B53-6768-1647-9F03-FC19B8279B8A}"/>
                </a:ext>
              </a:extLst>
            </p:cNvPr>
            <p:cNvGrpSpPr/>
            <p:nvPr/>
          </p:nvGrpSpPr>
          <p:grpSpPr>
            <a:xfrm>
              <a:off x="3281499" y="3621298"/>
              <a:ext cx="1660998" cy="639530"/>
              <a:chOff x="3281499" y="3621298"/>
              <a:chExt cx="1660998" cy="639530"/>
            </a:xfrm>
          </p:grpSpPr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9415F509-03B3-A941-AD39-A7883C90A54B}"/>
                  </a:ext>
                </a:extLst>
              </p:cNvPr>
              <p:cNvGrpSpPr/>
              <p:nvPr/>
            </p:nvGrpSpPr>
            <p:grpSpPr>
              <a:xfrm>
                <a:off x="3281499" y="3621298"/>
                <a:ext cx="712342" cy="639530"/>
                <a:chOff x="3840677" y="1878631"/>
                <a:chExt cx="712342" cy="639530"/>
              </a:xfrm>
            </p:grpSpPr>
            <p:sp>
              <p:nvSpPr>
                <p:cNvPr id="30" name="textruta 29">
                  <a:extLst>
                    <a:ext uri="{FF2B5EF4-FFF2-40B4-BE49-F238E27FC236}">
                      <a16:creationId xmlns:a16="http://schemas.microsoft.com/office/drawing/2014/main" id="{1F07FC28-1DC4-114A-A1C4-90ACC8BB22B4}"/>
                    </a:ext>
                  </a:extLst>
                </p:cNvPr>
                <p:cNvSpPr txBox="1"/>
                <p:nvPr/>
              </p:nvSpPr>
              <p:spPr>
                <a:xfrm>
                  <a:off x="3906688" y="1878631"/>
                  <a:ext cx="6463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 </a:t>
                  </a:r>
                  <a:r>
                    <a:rPr lang="is-IS" dirty="0">
                      <a:latin typeface="Bradley Hand" pitchFamily="2" charset="77"/>
                    </a:rPr>
                    <a:t>∙ </a:t>
                  </a:r>
                  <a:r>
                    <a:rPr lang="sv-SE" b="1" dirty="0">
                      <a:solidFill>
                        <a:srgbClr val="800000"/>
                      </a:solidFill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31" name="textruta 30">
                  <a:extLst>
                    <a:ext uri="{FF2B5EF4-FFF2-40B4-BE49-F238E27FC236}">
                      <a16:creationId xmlns:a16="http://schemas.microsoft.com/office/drawing/2014/main" id="{47EFB48E-233C-F048-ACA3-C25CCAADB497}"/>
                    </a:ext>
                  </a:extLst>
                </p:cNvPr>
                <p:cNvSpPr txBox="1"/>
                <p:nvPr/>
              </p:nvSpPr>
              <p:spPr>
                <a:xfrm>
                  <a:off x="3840677" y="2148829"/>
                  <a:ext cx="7056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</a:t>
                  </a:r>
                  <a:r>
                    <a:rPr lang="is-IS" dirty="0">
                      <a:latin typeface="Bradley Hand" pitchFamily="2" charset="77"/>
                    </a:rPr>
                    <a:t> ∙ </a:t>
                  </a:r>
                  <a:r>
                    <a:rPr lang="sv-SE" b="1" dirty="0">
                      <a:solidFill>
                        <a:srgbClr val="800000"/>
                      </a:solidFill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32" name="Rak 31">
                  <a:extLst>
                    <a:ext uri="{FF2B5EF4-FFF2-40B4-BE49-F238E27FC236}">
                      <a16:creationId xmlns:a16="http://schemas.microsoft.com/office/drawing/2014/main" id="{B1DBCDAD-004E-E14A-947B-6945DDFE4D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419" y="2183662"/>
                  <a:ext cx="5594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upp 23">
                <a:extLst>
                  <a:ext uri="{FF2B5EF4-FFF2-40B4-BE49-F238E27FC236}">
                    <a16:creationId xmlns:a16="http://schemas.microsoft.com/office/drawing/2014/main" id="{26CBB7E2-1AF0-5549-9F2F-74D8301308B1}"/>
                  </a:ext>
                </a:extLst>
              </p:cNvPr>
              <p:cNvGrpSpPr/>
              <p:nvPr/>
            </p:nvGrpSpPr>
            <p:grpSpPr>
              <a:xfrm>
                <a:off x="4090033" y="3621298"/>
                <a:ext cx="852464" cy="631615"/>
                <a:chOff x="6351339" y="2934629"/>
                <a:chExt cx="852464" cy="631615"/>
              </a:xfrm>
            </p:grpSpPr>
            <p:sp>
              <p:nvSpPr>
                <p:cNvPr id="25" name="textruta 24">
                  <a:extLst>
                    <a:ext uri="{FF2B5EF4-FFF2-40B4-BE49-F238E27FC236}">
                      <a16:creationId xmlns:a16="http://schemas.microsoft.com/office/drawing/2014/main" id="{3829C2B0-05F5-F840-B4AD-CD9642CEB7F6}"/>
                    </a:ext>
                  </a:extLst>
                </p:cNvPr>
                <p:cNvSpPr txBox="1"/>
                <p:nvPr/>
              </p:nvSpPr>
              <p:spPr>
                <a:xfrm>
                  <a:off x="6904172" y="3047079"/>
                  <a:ext cx="299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=</a:t>
                  </a:r>
                </a:p>
              </p:txBody>
            </p:sp>
            <p:grpSp>
              <p:nvGrpSpPr>
                <p:cNvPr id="26" name="Grupp 25">
                  <a:extLst>
                    <a:ext uri="{FF2B5EF4-FFF2-40B4-BE49-F238E27FC236}">
                      <a16:creationId xmlns:a16="http://schemas.microsoft.com/office/drawing/2014/main" id="{0869349F-0B65-EB41-870C-34776EBD19B0}"/>
                    </a:ext>
                  </a:extLst>
                </p:cNvPr>
                <p:cNvGrpSpPr/>
                <p:nvPr/>
              </p:nvGrpSpPr>
              <p:grpSpPr>
                <a:xfrm>
                  <a:off x="6351339" y="2934629"/>
                  <a:ext cx="718013" cy="631615"/>
                  <a:chOff x="3840677" y="1886546"/>
                  <a:chExt cx="718013" cy="631615"/>
                </a:xfrm>
              </p:grpSpPr>
              <p:sp>
                <p:nvSpPr>
                  <p:cNvPr id="27" name="textruta 26">
                    <a:extLst>
                      <a:ext uri="{FF2B5EF4-FFF2-40B4-BE49-F238E27FC236}">
                        <a16:creationId xmlns:a16="http://schemas.microsoft.com/office/drawing/2014/main" id="{F6944CF6-3DB9-BD4A-B54B-F871FA9173B1}"/>
                      </a:ext>
                    </a:extLst>
                  </p:cNvPr>
                  <p:cNvSpPr txBox="1"/>
                  <p:nvPr/>
                </p:nvSpPr>
                <p:spPr>
                  <a:xfrm>
                    <a:off x="3907550" y="1886546"/>
                    <a:ext cx="6511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2 </a:t>
                    </a:r>
                    <a:r>
                      <a:rPr lang="is-IS" dirty="0">
                        <a:latin typeface="Bradley Hand" pitchFamily="2" charset="77"/>
                      </a:rPr>
                      <a:t>∙ </a:t>
                    </a:r>
                    <a:r>
                      <a:rPr lang="sv-SE" b="1" dirty="0">
                        <a:solidFill>
                          <a:srgbClr val="800000"/>
                        </a:solidFill>
                        <a:latin typeface="Bradley Hand" pitchFamily="2" charset="77"/>
                      </a:rPr>
                      <a:t>5</a:t>
                    </a:r>
                  </a:p>
                </p:txBody>
              </p:sp>
              <p:sp>
                <p:nvSpPr>
                  <p:cNvPr id="28" name="textruta 27">
                    <a:extLst>
                      <a:ext uri="{FF2B5EF4-FFF2-40B4-BE49-F238E27FC236}">
                        <a16:creationId xmlns:a16="http://schemas.microsoft.com/office/drawing/2014/main" id="{D5B3D9FA-14BF-AF4F-8088-D78207BC9C53}"/>
                      </a:ext>
                    </a:extLst>
                  </p:cNvPr>
                  <p:cNvSpPr txBox="1"/>
                  <p:nvPr/>
                </p:nvSpPr>
                <p:spPr>
                  <a:xfrm>
                    <a:off x="3840677" y="2148829"/>
                    <a:ext cx="7056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 3</a:t>
                    </a:r>
                    <a:r>
                      <a:rPr lang="is-IS" dirty="0">
                        <a:latin typeface="Bradley Hand" pitchFamily="2" charset="77"/>
                      </a:rPr>
                      <a:t> ∙ </a:t>
                    </a:r>
                    <a:r>
                      <a:rPr lang="sv-SE" b="1" dirty="0">
                        <a:solidFill>
                          <a:srgbClr val="800000"/>
                        </a:solidFill>
                        <a:latin typeface="Bradley Hand" pitchFamily="2" charset="77"/>
                      </a:rPr>
                      <a:t>5</a:t>
                    </a:r>
                  </a:p>
                </p:txBody>
              </p:sp>
              <p:cxnSp>
                <p:nvCxnSpPr>
                  <p:cNvPr id="29" name="Rak 28">
                    <a:extLst>
                      <a:ext uri="{FF2B5EF4-FFF2-40B4-BE49-F238E27FC236}">
                        <a16:creationId xmlns:a16="http://schemas.microsoft.com/office/drawing/2014/main" id="{8825B9DE-D063-B64B-883C-5E91EDB37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7419" y="2183662"/>
                    <a:ext cx="55944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E3F5E012-9B01-DC4F-BDC6-36DD54F1F5CD}"/>
                </a:ext>
              </a:extLst>
            </p:cNvPr>
            <p:cNvSpPr txBox="1"/>
            <p:nvPr/>
          </p:nvSpPr>
          <p:spPr>
            <a:xfrm>
              <a:off x="3871261" y="3731840"/>
              <a:ext cx="328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+</a:t>
              </a: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CDDE0AE6-5F00-054C-866F-81627D7EA00E}"/>
              </a:ext>
            </a:extLst>
          </p:cNvPr>
          <p:cNvGrpSpPr/>
          <p:nvPr/>
        </p:nvGrpSpPr>
        <p:grpSpPr>
          <a:xfrm>
            <a:off x="3224824" y="1873136"/>
            <a:ext cx="1213329" cy="597697"/>
            <a:chOff x="2921193" y="1716853"/>
            <a:chExt cx="1213329" cy="597697"/>
          </a:xfrm>
        </p:grpSpPr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1D6855B9-9613-CB4C-8499-0F78C54E8062}"/>
                </a:ext>
              </a:extLst>
            </p:cNvPr>
            <p:cNvGrpSpPr/>
            <p:nvPr/>
          </p:nvGrpSpPr>
          <p:grpSpPr>
            <a:xfrm>
              <a:off x="2921193" y="1716853"/>
              <a:ext cx="687674" cy="597697"/>
              <a:chOff x="2921193" y="1716853"/>
              <a:chExt cx="687674" cy="597697"/>
            </a:xfrm>
          </p:grpSpPr>
          <p:grpSp>
            <p:nvGrpSpPr>
              <p:cNvPr id="40" name="Grupp 39">
                <a:extLst>
                  <a:ext uri="{FF2B5EF4-FFF2-40B4-BE49-F238E27FC236}">
                    <a16:creationId xmlns:a16="http://schemas.microsoft.com/office/drawing/2014/main" id="{AF634D78-CFC3-DA42-ACDB-E92A2D44BFEC}"/>
                  </a:ext>
                </a:extLst>
              </p:cNvPr>
              <p:cNvGrpSpPr/>
              <p:nvPr/>
            </p:nvGrpSpPr>
            <p:grpSpPr>
              <a:xfrm>
                <a:off x="2921193" y="1716853"/>
                <a:ext cx="447558" cy="597697"/>
                <a:chOff x="3853045" y="1871196"/>
                <a:chExt cx="447558" cy="597697"/>
              </a:xfrm>
            </p:grpSpPr>
            <p:sp>
              <p:nvSpPr>
                <p:cNvPr id="42" name="textruta 41">
                  <a:extLst>
                    <a:ext uri="{FF2B5EF4-FFF2-40B4-BE49-F238E27FC236}">
                      <a16:creationId xmlns:a16="http://schemas.microsoft.com/office/drawing/2014/main" id="{2FC6D2D9-D8E0-2A43-A972-8F0E83726634}"/>
                    </a:ext>
                  </a:extLst>
                </p:cNvPr>
                <p:cNvSpPr txBox="1"/>
                <p:nvPr/>
              </p:nvSpPr>
              <p:spPr>
                <a:xfrm>
                  <a:off x="3910312" y="1871196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sp>
              <p:nvSpPr>
                <p:cNvPr id="43" name="textruta 42">
                  <a:extLst>
                    <a:ext uri="{FF2B5EF4-FFF2-40B4-BE49-F238E27FC236}">
                      <a16:creationId xmlns:a16="http://schemas.microsoft.com/office/drawing/2014/main" id="{322551CC-2E04-0D42-9EC9-156B2560EED2}"/>
                    </a:ext>
                  </a:extLst>
                </p:cNvPr>
                <p:cNvSpPr txBox="1"/>
                <p:nvPr/>
              </p:nvSpPr>
              <p:spPr>
                <a:xfrm>
                  <a:off x="3853045" y="2099561"/>
                  <a:ext cx="4475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15</a:t>
                  </a:r>
                </a:p>
              </p:txBody>
            </p:sp>
            <p:cxnSp>
              <p:nvCxnSpPr>
                <p:cNvPr id="44" name="Rak 43">
                  <a:extLst>
                    <a:ext uri="{FF2B5EF4-FFF2-40B4-BE49-F238E27FC236}">
                      <a16:creationId xmlns:a16="http://schemas.microsoft.com/office/drawing/2014/main" id="{31427584-B7F3-9B4B-9552-CEF8152751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54946" y="2154201"/>
                  <a:ext cx="199292" cy="625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ruta 40">
                <a:extLst>
                  <a:ext uri="{FF2B5EF4-FFF2-40B4-BE49-F238E27FC236}">
                    <a16:creationId xmlns:a16="http://schemas.microsoft.com/office/drawing/2014/main" id="{62CF70CA-D4D7-AA43-BBE0-D08D2B03349B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35" name="Grupp 34">
              <a:extLst>
                <a:ext uri="{FF2B5EF4-FFF2-40B4-BE49-F238E27FC236}">
                  <a16:creationId xmlns:a16="http://schemas.microsoft.com/office/drawing/2014/main" id="{B774FE26-562B-1F4A-9094-9C19FCCC8CA0}"/>
                </a:ext>
              </a:extLst>
            </p:cNvPr>
            <p:cNvGrpSpPr/>
            <p:nvPr/>
          </p:nvGrpSpPr>
          <p:grpSpPr>
            <a:xfrm>
              <a:off x="3462389" y="1717659"/>
              <a:ext cx="463125" cy="594099"/>
              <a:chOff x="3790921" y="1891666"/>
              <a:chExt cx="463125" cy="594099"/>
            </a:xfrm>
          </p:grpSpPr>
          <p:sp>
            <p:nvSpPr>
              <p:cNvPr id="37" name="textruta 36">
                <a:extLst>
                  <a:ext uri="{FF2B5EF4-FFF2-40B4-BE49-F238E27FC236}">
                    <a16:creationId xmlns:a16="http://schemas.microsoft.com/office/drawing/2014/main" id="{E5226FC9-0CCB-1047-A660-E7877B15ACF0}"/>
                  </a:ext>
                </a:extLst>
              </p:cNvPr>
              <p:cNvSpPr txBox="1"/>
              <p:nvPr/>
            </p:nvSpPr>
            <p:spPr>
              <a:xfrm>
                <a:off x="3822518" y="1891666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</a:p>
            </p:txBody>
          </p:sp>
          <p:sp>
            <p:nvSpPr>
              <p:cNvPr id="38" name="textruta 37">
                <a:extLst>
                  <a:ext uri="{FF2B5EF4-FFF2-40B4-BE49-F238E27FC236}">
                    <a16:creationId xmlns:a16="http://schemas.microsoft.com/office/drawing/2014/main" id="{59A0A7B0-FCDA-BE4B-B0C7-4F3974F6E9E8}"/>
                  </a:ext>
                </a:extLst>
              </p:cNvPr>
              <p:cNvSpPr txBox="1"/>
              <p:nvPr/>
            </p:nvSpPr>
            <p:spPr>
              <a:xfrm>
                <a:off x="3790921" y="2116433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15</a:t>
                </a:r>
              </a:p>
            </p:txBody>
          </p:sp>
          <p:cxnSp>
            <p:nvCxnSpPr>
              <p:cNvPr id="39" name="Rak 38">
                <a:extLst>
                  <a:ext uri="{FF2B5EF4-FFF2-40B4-BE49-F238E27FC236}">
                    <a16:creationId xmlns:a16="http://schemas.microsoft.com/office/drawing/2014/main" id="{28334CBF-E5CC-AB49-89EF-2A2089C8D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2289" y="2183061"/>
                <a:ext cx="20867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F196B59B-A4CB-4C4E-86AA-8614EBFFAF99}"/>
                </a:ext>
              </a:extLst>
            </p:cNvPr>
            <p:cNvSpPr txBox="1"/>
            <p:nvPr/>
          </p:nvSpPr>
          <p:spPr>
            <a:xfrm>
              <a:off x="3834891" y="181302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45" name="Grupp 44">
            <a:extLst>
              <a:ext uri="{FF2B5EF4-FFF2-40B4-BE49-F238E27FC236}">
                <a16:creationId xmlns:a16="http://schemas.microsoft.com/office/drawing/2014/main" id="{63BE3FE1-BEBA-C84C-B8D2-F081F3C23830}"/>
              </a:ext>
            </a:extLst>
          </p:cNvPr>
          <p:cNvGrpSpPr/>
          <p:nvPr/>
        </p:nvGrpSpPr>
        <p:grpSpPr>
          <a:xfrm>
            <a:off x="4354380" y="1873136"/>
            <a:ext cx="456964" cy="583714"/>
            <a:chOff x="3830094" y="1882919"/>
            <a:chExt cx="456964" cy="583714"/>
          </a:xfrm>
        </p:grpSpPr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6806A3CA-0D91-2A47-B203-B7CAD36C2AF6}"/>
                </a:ext>
              </a:extLst>
            </p:cNvPr>
            <p:cNvSpPr txBox="1"/>
            <p:nvPr/>
          </p:nvSpPr>
          <p:spPr>
            <a:xfrm>
              <a:off x="3833088" y="1882919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16</a:t>
              </a:r>
            </a:p>
          </p:txBody>
        </p:sp>
        <p:sp>
          <p:nvSpPr>
            <p:cNvPr id="47" name="textruta 46">
              <a:extLst>
                <a:ext uri="{FF2B5EF4-FFF2-40B4-BE49-F238E27FC236}">
                  <a16:creationId xmlns:a16="http://schemas.microsoft.com/office/drawing/2014/main" id="{B1E33D90-EE1E-6146-BE88-E107A37CB2DE}"/>
                </a:ext>
              </a:extLst>
            </p:cNvPr>
            <p:cNvSpPr txBox="1"/>
            <p:nvPr/>
          </p:nvSpPr>
          <p:spPr>
            <a:xfrm>
              <a:off x="3830094" y="2097301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15</a:t>
              </a:r>
            </a:p>
          </p:txBody>
        </p:sp>
        <p:cxnSp>
          <p:nvCxnSpPr>
            <p:cNvPr id="48" name="Rak 47">
              <a:extLst>
                <a:ext uri="{FF2B5EF4-FFF2-40B4-BE49-F238E27FC236}">
                  <a16:creationId xmlns:a16="http://schemas.microsoft.com/office/drawing/2014/main" id="{8FD38A71-7A6C-644D-98AD-5EDFF2B76CEB}"/>
                </a:ext>
              </a:extLst>
            </p:cNvPr>
            <p:cNvCxnSpPr>
              <a:cxnSpLocks/>
            </p:cNvCxnSpPr>
            <p:nvPr/>
          </p:nvCxnSpPr>
          <p:spPr>
            <a:xfrm>
              <a:off x="3934260" y="2163758"/>
              <a:ext cx="22159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 54">
            <a:extLst>
              <a:ext uri="{FF2B5EF4-FFF2-40B4-BE49-F238E27FC236}">
                <a16:creationId xmlns:a16="http://schemas.microsoft.com/office/drawing/2014/main" id="{31238885-898E-6A4B-8B67-07C52FBF5D38}"/>
              </a:ext>
            </a:extLst>
          </p:cNvPr>
          <p:cNvGrpSpPr/>
          <p:nvPr/>
        </p:nvGrpSpPr>
        <p:grpSpPr>
          <a:xfrm>
            <a:off x="4683304" y="1873134"/>
            <a:ext cx="796703" cy="570354"/>
            <a:chOff x="5337852" y="576907"/>
            <a:chExt cx="796703" cy="570354"/>
          </a:xfrm>
        </p:grpSpPr>
        <p:grpSp>
          <p:nvGrpSpPr>
            <p:cNvPr id="49" name="Grupp 48">
              <a:extLst>
                <a:ext uri="{FF2B5EF4-FFF2-40B4-BE49-F238E27FC236}">
                  <a16:creationId xmlns:a16="http://schemas.microsoft.com/office/drawing/2014/main" id="{ADB068E3-17FA-6849-9FC6-94CA396C7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89863" y="576907"/>
              <a:ext cx="544692" cy="570354"/>
              <a:chOff x="1736327" y="4495044"/>
              <a:chExt cx="544140" cy="570515"/>
            </a:xfrm>
          </p:grpSpPr>
          <p:sp>
            <p:nvSpPr>
              <p:cNvPr id="50" name="textruta 16">
                <a:extLst>
                  <a:ext uri="{FF2B5EF4-FFF2-40B4-BE49-F238E27FC236}">
                    <a16:creationId xmlns:a16="http://schemas.microsoft.com/office/drawing/2014/main" id="{67D0B0B8-C67A-F646-9032-7D54EED40B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8474" y="4495044"/>
                <a:ext cx="30618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51" name="textruta 17">
                <a:extLst>
                  <a:ext uri="{FF2B5EF4-FFF2-40B4-BE49-F238E27FC236}">
                    <a16:creationId xmlns:a16="http://schemas.microsoft.com/office/drawing/2014/main" id="{E54D1F57-4830-8C49-8AFC-43F6CE85D9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3363" y="4696123"/>
                <a:ext cx="44710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15</a:t>
                </a:r>
              </a:p>
            </p:txBody>
          </p:sp>
          <p:cxnSp>
            <p:nvCxnSpPr>
              <p:cNvPr id="52" name="Rak 51">
                <a:extLst>
                  <a:ext uri="{FF2B5EF4-FFF2-40B4-BE49-F238E27FC236}">
                    <a16:creationId xmlns:a16="http://schemas.microsoft.com/office/drawing/2014/main" id="{24BF2D13-3B52-8949-9551-E92A0F5FE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6637" y="4769492"/>
                <a:ext cx="21838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ruta 23">
                <a:extLst>
                  <a:ext uri="{FF2B5EF4-FFF2-40B4-BE49-F238E27FC236}">
                    <a16:creationId xmlns:a16="http://schemas.microsoft.com/office/drawing/2014/main" id="{CBD71DC2-1041-FB47-8BFA-F62C382B0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6327" y="4585486"/>
                <a:ext cx="14287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</a:rPr>
                  <a:t>1</a:t>
                </a:r>
              </a:p>
            </p:txBody>
          </p:sp>
        </p:grp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6D1B6664-5D16-FC49-9ADD-B2FD63EAB594}"/>
                </a:ext>
              </a:extLst>
            </p:cNvPr>
            <p:cNvSpPr txBox="1"/>
            <p:nvPr/>
          </p:nvSpPr>
          <p:spPr>
            <a:xfrm>
              <a:off x="5337852" y="65940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94" name="Rektangel 93">
            <a:extLst>
              <a:ext uri="{FF2B5EF4-FFF2-40B4-BE49-F238E27FC236}">
                <a16:creationId xmlns:a16="http://schemas.microsoft.com/office/drawing/2014/main" id="{DBE6BA5A-6295-E84A-A2CC-E9C493812E8D}"/>
              </a:ext>
            </a:extLst>
          </p:cNvPr>
          <p:cNvSpPr/>
          <p:nvPr/>
        </p:nvSpPr>
        <p:spPr>
          <a:xfrm>
            <a:off x="605742" y="3542165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latin typeface="Bradley Hand" pitchFamily="2" charset="77"/>
              </a:rPr>
              <a:t>MGN </a:t>
            </a:r>
            <a:r>
              <a:rPr lang="sv-SE" b="1" dirty="0">
                <a:latin typeface="Bradley Hand" pitchFamily="2" charset="77"/>
              </a:rPr>
              <a:t>= </a:t>
            </a:r>
            <a:r>
              <a:rPr lang="sv-SE" dirty="0">
                <a:latin typeface="Bradley Hand" pitchFamily="2" charset="77"/>
              </a:rPr>
              <a:t>8</a:t>
            </a:r>
          </a:p>
        </p:txBody>
      </p:sp>
      <p:grpSp>
        <p:nvGrpSpPr>
          <p:cNvPr id="112" name="Grupp 111">
            <a:extLst>
              <a:ext uri="{FF2B5EF4-FFF2-40B4-BE49-F238E27FC236}">
                <a16:creationId xmlns:a16="http://schemas.microsoft.com/office/drawing/2014/main" id="{387A0772-F1C3-BB47-BA09-6F53C7E27A24}"/>
              </a:ext>
            </a:extLst>
          </p:cNvPr>
          <p:cNvGrpSpPr/>
          <p:nvPr/>
        </p:nvGrpSpPr>
        <p:grpSpPr>
          <a:xfrm>
            <a:off x="1661451" y="3036322"/>
            <a:ext cx="1553191" cy="584803"/>
            <a:chOff x="2229768" y="2013681"/>
            <a:chExt cx="1553191" cy="584803"/>
          </a:xfrm>
        </p:grpSpPr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969527B7-49A7-1341-B169-C15D9F950BDE}"/>
                </a:ext>
              </a:extLst>
            </p:cNvPr>
            <p:cNvGrpSpPr/>
            <p:nvPr/>
          </p:nvGrpSpPr>
          <p:grpSpPr>
            <a:xfrm>
              <a:off x="2365602" y="2013681"/>
              <a:ext cx="1417357" cy="584803"/>
              <a:chOff x="3375324" y="3649100"/>
              <a:chExt cx="1417357" cy="584803"/>
            </a:xfrm>
          </p:grpSpPr>
          <p:grpSp>
            <p:nvGrpSpPr>
              <p:cNvPr id="96" name="Grupp 95">
                <a:extLst>
                  <a:ext uri="{FF2B5EF4-FFF2-40B4-BE49-F238E27FC236}">
                    <a16:creationId xmlns:a16="http://schemas.microsoft.com/office/drawing/2014/main" id="{4A40C1FC-2CD3-0A40-B9C7-912D87C0BB4A}"/>
                  </a:ext>
                </a:extLst>
              </p:cNvPr>
              <p:cNvGrpSpPr/>
              <p:nvPr/>
            </p:nvGrpSpPr>
            <p:grpSpPr>
              <a:xfrm>
                <a:off x="3375324" y="3649100"/>
                <a:ext cx="1417357" cy="584803"/>
                <a:chOff x="3375324" y="3649100"/>
                <a:chExt cx="1417357" cy="584803"/>
              </a:xfrm>
            </p:grpSpPr>
            <p:grpSp>
              <p:nvGrpSpPr>
                <p:cNvPr id="98" name="Grupp 97">
                  <a:extLst>
                    <a:ext uri="{FF2B5EF4-FFF2-40B4-BE49-F238E27FC236}">
                      <a16:creationId xmlns:a16="http://schemas.microsoft.com/office/drawing/2014/main" id="{1EA64D8C-7129-174C-A52D-F2D63C635C44}"/>
                    </a:ext>
                  </a:extLst>
                </p:cNvPr>
                <p:cNvGrpSpPr/>
                <p:nvPr/>
              </p:nvGrpSpPr>
              <p:grpSpPr>
                <a:xfrm>
                  <a:off x="3375324" y="3662091"/>
                  <a:ext cx="339494" cy="562867"/>
                  <a:chOff x="3934502" y="1919424"/>
                  <a:chExt cx="339494" cy="562867"/>
                </a:xfrm>
              </p:grpSpPr>
              <p:sp>
                <p:nvSpPr>
                  <p:cNvPr id="105" name="textruta 104">
                    <a:extLst>
                      <a:ext uri="{FF2B5EF4-FFF2-40B4-BE49-F238E27FC236}">
                        <a16:creationId xmlns:a16="http://schemas.microsoft.com/office/drawing/2014/main" id="{F9057C64-41F1-1148-98A9-107888B7E589}"/>
                      </a:ext>
                    </a:extLst>
                  </p:cNvPr>
                  <p:cNvSpPr txBox="1"/>
                  <p:nvPr/>
                </p:nvSpPr>
                <p:spPr>
                  <a:xfrm>
                    <a:off x="3964296" y="1919424"/>
                    <a:ext cx="3097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1</a:t>
                    </a:r>
                    <a:endParaRPr lang="sv-SE" b="1" dirty="0">
                      <a:solidFill>
                        <a:srgbClr val="800000"/>
                      </a:solidFill>
                      <a:latin typeface="Bradley Hand" pitchFamily="2" charset="77"/>
                    </a:endParaRPr>
                  </a:p>
                </p:txBody>
              </p:sp>
              <p:sp>
                <p:nvSpPr>
                  <p:cNvPr id="106" name="textruta 105">
                    <a:extLst>
                      <a:ext uri="{FF2B5EF4-FFF2-40B4-BE49-F238E27FC236}">
                        <a16:creationId xmlns:a16="http://schemas.microsoft.com/office/drawing/2014/main" id="{6E0AAE0F-15AC-4F41-8545-95C2281579E8}"/>
                      </a:ext>
                    </a:extLst>
                  </p:cNvPr>
                  <p:cNvSpPr txBox="1"/>
                  <p:nvPr/>
                </p:nvSpPr>
                <p:spPr>
                  <a:xfrm>
                    <a:off x="3934502" y="2112959"/>
                    <a:ext cx="31451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8</a:t>
                    </a:r>
                    <a:endParaRPr lang="sv-SE" b="1" dirty="0">
                      <a:solidFill>
                        <a:srgbClr val="800000"/>
                      </a:solidFill>
                      <a:latin typeface="Bradley Hand" pitchFamily="2" charset="77"/>
                    </a:endParaRPr>
                  </a:p>
                </p:txBody>
              </p:sp>
              <p:cxnSp>
                <p:nvCxnSpPr>
                  <p:cNvPr id="107" name="Rak 106">
                    <a:extLst>
                      <a:ext uri="{FF2B5EF4-FFF2-40B4-BE49-F238E27FC236}">
                        <a16:creationId xmlns:a16="http://schemas.microsoft.com/office/drawing/2014/main" id="{BB6D0DAA-6884-064F-B0B5-7EE53FE848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22386" y="2191950"/>
                    <a:ext cx="176742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Grupp 98">
                  <a:extLst>
                    <a:ext uri="{FF2B5EF4-FFF2-40B4-BE49-F238E27FC236}">
                      <a16:creationId xmlns:a16="http://schemas.microsoft.com/office/drawing/2014/main" id="{4FD031B1-9DC1-9F44-8A49-16CC0891436B}"/>
                    </a:ext>
                  </a:extLst>
                </p:cNvPr>
                <p:cNvGrpSpPr/>
                <p:nvPr/>
              </p:nvGrpSpPr>
              <p:grpSpPr>
                <a:xfrm>
                  <a:off x="3837650" y="3649100"/>
                  <a:ext cx="955031" cy="584803"/>
                  <a:chOff x="6098956" y="2962431"/>
                  <a:chExt cx="955031" cy="584803"/>
                </a:xfrm>
              </p:grpSpPr>
              <p:sp>
                <p:nvSpPr>
                  <p:cNvPr id="100" name="textruta 99">
                    <a:extLst>
                      <a:ext uri="{FF2B5EF4-FFF2-40B4-BE49-F238E27FC236}">
                        <a16:creationId xmlns:a16="http://schemas.microsoft.com/office/drawing/2014/main" id="{D3CDD991-24DE-164E-88E3-98AA4319F941}"/>
                      </a:ext>
                    </a:extLst>
                  </p:cNvPr>
                  <p:cNvSpPr txBox="1"/>
                  <p:nvPr/>
                </p:nvSpPr>
                <p:spPr>
                  <a:xfrm>
                    <a:off x="6754356" y="3051383"/>
                    <a:ext cx="29963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=</a:t>
                    </a:r>
                  </a:p>
                </p:txBody>
              </p:sp>
              <p:grpSp>
                <p:nvGrpSpPr>
                  <p:cNvPr id="101" name="Grupp 100">
                    <a:extLst>
                      <a:ext uri="{FF2B5EF4-FFF2-40B4-BE49-F238E27FC236}">
                        <a16:creationId xmlns:a16="http://schemas.microsoft.com/office/drawing/2014/main" id="{5424B1FF-4B54-2346-8B7E-99F71C43B87E}"/>
                      </a:ext>
                    </a:extLst>
                  </p:cNvPr>
                  <p:cNvGrpSpPr/>
                  <p:nvPr/>
                </p:nvGrpSpPr>
                <p:grpSpPr>
                  <a:xfrm>
                    <a:off x="6098956" y="2962431"/>
                    <a:ext cx="728178" cy="584803"/>
                    <a:chOff x="3588294" y="1914348"/>
                    <a:chExt cx="728178" cy="584803"/>
                  </a:xfrm>
                </p:grpSpPr>
                <p:sp>
                  <p:nvSpPr>
                    <p:cNvPr id="102" name="textruta 101">
                      <a:extLst>
                        <a:ext uri="{FF2B5EF4-FFF2-40B4-BE49-F238E27FC236}">
                          <a16:creationId xmlns:a16="http://schemas.microsoft.com/office/drawing/2014/main" id="{1D7A80BB-7D0E-A145-8346-01A3CCEC3F7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65332" y="1914348"/>
                      <a:ext cx="6511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3 </a:t>
                      </a:r>
                      <a:r>
                        <a:rPr lang="is-IS" dirty="0">
                          <a:latin typeface="Bradley Hand" pitchFamily="2" charset="77"/>
                        </a:rPr>
                        <a:t>∙ </a:t>
                      </a:r>
                      <a:r>
                        <a:rPr lang="sv-SE" b="1" dirty="0">
                          <a:solidFill>
                            <a:srgbClr val="800000"/>
                          </a:solidFill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sp>
                  <p:nvSpPr>
                    <p:cNvPr id="103" name="textruta 102">
                      <a:extLst>
                        <a:ext uri="{FF2B5EF4-FFF2-40B4-BE49-F238E27FC236}">
                          <a16:creationId xmlns:a16="http://schemas.microsoft.com/office/drawing/2014/main" id="{4EAA73F5-A1CE-A34F-826A-786EDCDDB4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88294" y="2129819"/>
                      <a:ext cx="70564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 4</a:t>
                      </a:r>
                      <a:r>
                        <a:rPr lang="is-IS" dirty="0">
                          <a:latin typeface="Bradley Hand" pitchFamily="2" charset="77"/>
                        </a:rPr>
                        <a:t> ∙ </a:t>
                      </a:r>
                      <a:r>
                        <a:rPr lang="sv-SE" b="1" dirty="0">
                          <a:solidFill>
                            <a:srgbClr val="800000"/>
                          </a:solidFill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cxnSp>
                  <p:nvCxnSpPr>
                    <p:cNvPr id="104" name="Rak 103">
                      <a:extLst>
                        <a:ext uri="{FF2B5EF4-FFF2-40B4-BE49-F238E27FC236}">
                          <a16:creationId xmlns:a16="http://schemas.microsoft.com/office/drawing/2014/main" id="{8B478742-1E7E-1041-B5FA-26C31F6550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07060" y="2199865"/>
                      <a:ext cx="559444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09" name="textruta 108">
                <a:extLst>
                  <a:ext uri="{FF2B5EF4-FFF2-40B4-BE49-F238E27FC236}">
                    <a16:creationId xmlns:a16="http://schemas.microsoft.com/office/drawing/2014/main" id="{C4C97348-9BA2-9C4F-B3E2-464B3C5C4755}"/>
                  </a:ext>
                </a:extLst>
              </p:cNvPr>
              <p:cNvSpPr txBox="1"/>
              <p:nvPr/>
            </p:nvSpPr>
            <p:spPr>
              <a:xfrm>
                <a:off x="3651608" y="374291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–</a:t>
                </a:r>
              </a:p>
            </p:txBody>
          </p:sp>
        </p:grpSp>
        <p:sp>
          <p:nvSpPr>
            <p:cNvPr id="110" name="textruta 109">
              <a:extLst>
                <a:ext uri="{FF2B5EF4-FFF2-40B4-BE49-F238E27FC236}">
                  <a16:creationId xmlns:a16="http://schemas.microsoft.com/office/drawing/2014/main" id="{36E66978-37FA-7045-A869-CBB5E1298D9A}"/>
                </a:ext>
              </a:extLst>
            </p:cNvPr>
            <p:cNvSpPr txBox="1"/>
            <p:nvPr/>
          </p:nvSpPr>
          <p:spPr>
            <a:xfrm>
              <a:off x="2229768" y="2115162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</a:t>
              </a:r>
              <a:endParaRPr lang="sv-SE" b="1" dirty="0">
                <a:solidFill>
                  <a:srgbClr val="800000"/>
                </a:solidFill>
                <a:latin typeface="Bradley Hand" pitchFamily="2" charset="77"/>
              </a:endParaRPr>
            </a:p>
          </p:txBody>
        </p:sp>
      </p:grpSp>
      <p:grpSp>
        <p:nvGrpSpPr>
          <p:cNvPr id="113" name="Grupp 112">
            <a:extLst>
              <a:ext uri="{FF2B5EF4-FFF2-40B4-BE49-F238E27FC236}">
                <a16:creationId xmlns:a16="http://schemas.microsoft.com/office/drawing/2014/main" id="{7BB96716-9CD8-5547-84E2-18DC0077C464}"/>
              </a:ext>
            </a:extLst>
          </p:cNvPr>
          <p:cNvGrpSpPr/>
          <p:nvPr/>
        </p:nvGrpSpPr>
        <p:grpSpPr>
          <a:xfrm>
            <a:off x="3165123" y="2996207"/>
            <a:ext cx="1061346" cy="624918"/>
            <a:chOff x="2921428" y="1679691"/>
            <a:chExt cx="1061346" cy="624918"/>
          </a:xfrm>
        </p:grpSpPr>
        <p:grpSp>
          <p:nvGrpSpPr>
            <p:cNvPr id="114" name="Grupp 113">
              <a:extLst>
                <a:ext uri="{FF2B5EF4-FFF2-40B4-BE49-F238E27FC236}">
                  <a16:creationId xmlns:a16="http://schemas.microsoft.com/office/drawing/2014/main" id="{3AA0AFB6-F6F0-A04F-ACE6-D11BC65DE2EF}"/>
                </a:ext>
              </a:extLst>
            </p:cNvPr>
            <p:cNvGrpSpPr/>
            <p:nvPr/>
          </p:nvGrpSpPr>
          <p:grpSpPr>
            <a:xfrm>
              <a:off x="2921428" y="1679691"/>
              <a:ext cx="582028" cy="624918"/>
              <a:chOff x="2921428" y="1679691"/>
              <a:chExt cx="582028" cy="624918"/>
            </a:xfrm>
          </p:grpSpPr>
          <p:grpSp>
            <p:nvGrpSpPr>
              <p:cNvPr id="120" name="Grupp 119">
                <a:extLst>
                  <a:ext uri="{FF2B5EF4-FFF2-40B4-BE49-F238E27FC236}">
                    <a16:creationId xmlns:a16="http://schemas.microsoft.com/office/drawing/2014/main" id="{D1CAE618-D62D-164A-BA98-0B4ED58C5768}"/>
                  </a:ext>
                </a:extLst>
              </p:cNvPr>
              <p:cNvGrpSpPr/>
              <p:nvPr/>
            </p:nvGrpSpPr>
            <p:grpSpPr>
              <a:xfrm>
                <a:off x="2921428" y="1679691"/>
                <a:ext cx="366706" cy="624918"/>
                <a:chOff x="3853280" y="1834034"/>
                <a:chExt cx="366706" cy="624918"/>
              </a:xfrm>
            </p:grpSpPr>
            <p:sp>
              <p:nvSpPr>
                <p:cNvPr id="122" name="textruta 121">
                  <a:extLst>
                    <a:ext uri="{FF2B5EF4-FFF2-40B4-BE49-F238E27FC236}">
                      <a16:creationId xmlns:a16="http://schemas.microsoft.com/office/drawing/2014/main" id="{6C5987ED-54C1-6F4D-8394-E6AA5ECC48EA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07E1E138-5F61-4241-9ED9-DB0AD8C9CD3D}"/>
                    </a:ext>
                  </a:extLst>
                </p:cNvPr>
                <p:cNvSpPr txBox="1"/>
                <p:nvPr/>
              </p:nvSpPr>
              <p:spPr>
                <a:xfrm>
                  <a:off x="3853280" y="2089620"/>
                  <a:ext cx="3145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8</a:t>
                  </a:r>
                </a:p>
              </p:txBody>
            </p:sp>
            <p:cxnSp>
              <p:nvCxnSpPr>
                <p:cNvPr id="124" name="Rak 123">
                  <a:extLst>
                    <a:ext uri="{FF2B5EF4-FFF2-40B4-BE49-F238E27FC236}">
                      <a16:creationId xmlns:a16="http://schemas.microsoft.com/office/drawing/2014/main" id="{6589F65D-3084-CC47-811C-2466D2E3E5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0286" y="2159666"/>
                  <a:ext cx="20802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7ABD77BF-043F-CD4E-BE48-F22CA2BCB9EB}"/>
                  </a:ext>
                </a:extLst>
              </p:cNvPr>
              <p:cNvSpPr txBox="1"/>
              <p:nvPr/>
            </p:nvSpPr>
            <p:spPr>
              <a:xfrm>
                <a:off x="3174683" y="1801477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–</a:t>
                </a:r>
              </a:p>
            </p:txBody>
          </p:sp>
        </p:grpSp>
        <p:grpSp>
          <p:nvGrpSpPr>
            <p:cNvPr id="115" name="Grupp 114">
              <a:extLst>
                <a:ext uri="{FF2B5EF4-FFF2-40B4-BE49-F238E27FC236}">
                  <a16:creationId xmlns:a16="http://schemas.microsoft.com/office/drawing/2014/main" id="{0150B1D9-5E0D-254F-A730-3E5A2AD08BF1}"/>
                </a:ext>
              </a:extLst>
            </p:cNvPr>
            <p:cNvGrpSpPr/>
            <p:nvPr/>
          </p:nvGrpSpPr>
          <p:grpSpPr>
            <a:xfrm>
              <a:off x="3407685" y="1719806"/>
              <a:ext cx="332142" cy="572789"/>
              <a:chOff x="3736217" y="1893813"/>
              <a:chExt cx="332142" cy="572789"/>
            </a:xfrm>
          </p:grpSpPr>
          <p:sp>
            <p:nvSpPr>
              <p:cNvPr id="117" name="textruta 116">
                <a:extLst>
                  <a:ext uri="{FF2B5EF4-FFF2-40B4-BE49-F238E27FC236}">
                    <a16:creationId xmlns:a16="http://schemas.microsoft.com/office/drawing/2014/main" id="{6D32C8EA-2CA5-5048-B721-5E2E3D9FF81E}"/>
                  </a:ext>
                </a:extLst>
              </p:cNvPr>
              <p:cNvSpPr txBox="1"/>
              <p:nvPr/>
            </p:nvSpPr>
            <p:spPr>
              <a:xfrm>
                <a:off x="3736217" y="18938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</a:t>
                </a:r>
              </a:p>
            </p:txBody>
          </p:sp>
          <p:sp>
            <p:nvSpPr>
              <p:cNvPr id="118" name="textruta 117">
                <a:extLst>
                  <a:ext uri="{FF2B5EF4-FFF2-40B4-BE49-F238E27FC236}">
                    <a16:creationId xmlns:a16="http://schemas.microsoft.com/office/drawing/2014/main" id="{500CFAED-0E20-FC42-97FB-4B87D053492B}"/>
                  </a:ext>
                </a:extLst>
              </p:cNvPr>
              <p:cNvSpPr txBox="1"/>
              <p:nvPr/>
            </p:nvSpPr>
            <p:spPr>
              <a:xfrm>
                <a:off x="3744665" y="209727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8</a:t>
                </a:r>
              </a:p>
            </p:txBody>
          </p:sp>
          <p:cxnSp>
            <p:nvCxnSpPr>
              <p:cNvPr id="119" name="Rak 118">
                <a:extLst>
                  <a:ext uri="{FF2B5EF4-FFF2-40B4-BE49-F238E27FC236}">
                    <a16:creationId xmlns:a16="http://schemas.microsoft.com/office/drawing/2014/main" id="{75EA44C7-B85E-EA42-AE40-C8AFAE5C1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6176" y="2178598"/>
                <a:ext cx="2066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ruta 115">
              <a:extLst>
                <a:ext uri="{FF2B5EF4-FFF2-40B4-BE49-F238E27FC236}">
                  <a16:creationId xmlns:a16="http://schemas.microsoft.com/office/drawing/2014/main" id="{4CDF92CF-62E5-524B-AF02-AF90769D6A77}"/>
                </a:ext>
              </a:extLst>
            </p:cNvPr>
            <p:cNvSpPr txBox="1"/>
            <p:nvPr/>
          </p:nvSpPr>
          <p:spPr>
            <a:xfrm>
              <a:off x="3683143" y="181362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84AA2099-4112-E541-8A5D-7F5D1C5C8236}"/>
              </a:ext>
            </a:extLst>
          </p:cNvPr>
          <p:cNvGrpSpPr/>
          <p:nvPr/>
        </p:nvGrpSpPr>
        <p:grpSpPr>
          <a:xfrm>
            <a:off x="4154025" y="3036322"/>
            <a:ext cx="328699" cy="581356"/>
            <a:chOff x="3884648" y="1893509"/>
            <a:chExt cx="328699" cy="581356"/>
          </a:xfrm>
        </p:grpSpPr>
        <p:sp>
          <p:nvSpPr>
            <p:cNvPr id="126" name="textruta 125">
              <a:extLst>
                <a:ext uri="{FF2B5EF4-FFF2-40B4-BE49-F238E27FC236}">
                  <a16:creationId xmlns:a16="http://schemas.microsoft.com/office/drawing/2014/main" id="{02F103E6-A807-4F40-9EBC-B80DA9D59DF2}"/>
                </a:ext>
              </a:extLst>
            </p:cNvPr>
            <p:cNvSpPr txBox="1"/>
            <p:nvPr/>
          </p:nvSpPr>
          <p:spPr>
            <a:xfrm>
              <a:off x="3887617" y="1893509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3</a:t>
              </a:r>
            </a:p>
          </p:txBody>
        </p:sp>
        <p:sp>
          <p:nvSpPr>
            <p:cNvPr id="127" name="textruta 126">
              <a:extLst>
                <a:ext uri="{FF2B5EF4-FFF2-40B4-BE49-F238E27FC236}">
                  <a16:creationId xmlns:a16="http://schemas.microsoft.com/office/drawing/2014/main" id="{AF801E72-5D8A-0E46-9034-60AE8753CEE3}"/>
                </a:ext>
              </a:extLst>
            </p:cNvPr>
            <p:cNvSpPr txBox="1"/>
            <p:nvPr/>
          </p:nvSpPr>
          <p:spPr>
            <a:xfrm>
              <a:off x="3884648" y="210553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8</a:t>
              </a:r>
            </a:p>
          </p:txBody>
        </p:sp>
        <p:cxnSp>
          <p:nvCxnSpPr>
            <p:cNvPr id="128" name="Rak 127">
              <a:extLst>
                <a:ext uri="{FF2B5EF4-FFF2-40B4-BE49-F238E27FC236}">
                  <a16:creationId xmlns:a16="http://schemas.microsoft.com/office/drawing/2014/main" id="{4A35AF93-4210-634D-B196-FB7D4EEFA941}"/>
                </a:ext>
              </a:extLst>
            </p:cNvPr>
            <p:cNvCxnSpPr>
              <a:cxnSpLocks/>
            </p:cNvCxnSpPr>
            <p:nvPr/>
          </p:nvCxnSpPr>
          <p:spPr>
            <a:xfrm>
              <a:off x="3937120" y="2175671"/>
              <a:ext cx="190765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upp 140">
            <a:extLst>
              <a:ext uri="{FF2B5EF4-FFF2-40B4-BE49-F238E27FC236}">
                <a16:creationId xmlns:a16="http://schemas.microsoft.com/office/drawing/2014/main" id="{FE689CEB-F922-C04E-BBDD-97BC98CB532B}"/>
              </a:ext>
            </a:extLst>
          </p:cNvPr>
          <p:cNvGrpSpPr/>
          <p:nvPr/>
        </p:nvGrpSpPr>
        <p:grpSpPr>
          <a:xfrm>
            <a:off x="1571072" y="4440205"/>
            <a:ext cx="1096982" cy="570458"/>
            <a:chOff x="3002352" y="1734338"/>
            <a:chExt cx="1096982" cy="570458"/>
          </a:xfrm>
        </p:grpSpPr>
        <p:grpSp>
          <p:nvGrpSpPr>
            <p:cNvPr id="142" name="Grupp 141">
              <a:extLst>
                <a:ext uri="{FF2B5EF4-FFF2-40B4-BE49-F238E27FC236}">
                  <a16:creationId xmlns:a16="http://schemas.microsoft.com/office/drawing/2014/main" id="{0442F6E1-023F-3B4E-87C0-42FD2EC5265D}"/>
                </a:ext>
              </a:extLst>
            </p:cNvPr>
            <p:cNvGrpSpPr/>
            <p:nvPr/>
          </p:nvGrpSpPr>
          <p:grpSpPr>
            <a:xfrm>
              <a:off x="3002352" y="1737426"/>
              <a:ext cx="606515" cy="567370"/>
              <a:chOff x="3002352" y="1737426"/>
              <a:chExt cx="606515" cy="567370"/>
            </a:xfrm>
          </p:grpSpPr>
          <p:grpSp>
            <p:nvGrpSpPr>
              <p:cNvPr id="148" name="Grupp 147">
                <a:extLst>
                  <a:ext uri="{FF2B5EF4-FFF2-40B4-BE49-F238E27FC236}">
                    <a16:creationId xmlns:a16="http://schemas.microsoft.com/office/drawing/2014/main" id="{005C2489-DF9B-C545-88EB-6CE04DE3F67F}"/>
                  </a:ext>
                </a:extLst>
              </p:cNvPr>
              <p:cNvGrpSpPr/>
              <p:nvPr/>
            </p:nvGrpSpPr>
            <p:grpSpPr>
              <a:xfrm>
                <a:off x="3002352" y="1737426"/>
                <a:ext cx="342367" cy="567370"/>
                <a:chOff x="3934204" y="1891769"/>
                <a:chExt cx="342367" cy="567370"/>
              </a:xfrm>
            </p:grpSpPr>
            <p:sp>
              <p:nvSpPr>
                <p:cNvPr id="150" name="textruta 149">
                  <a:extLst>
                    <a:ext uri="{FF2B5EF4-FFF2-40B4-BE49-F238E27FC236}">
                      <a16:creationId xmlns:a16="http://schemas.microsoft.com/office/drawing/2014/main" id="{3B7A23D7-2F9B-B245-8A5A-9C3FD0729F15}"/>
                    </a:ext>
                  </a:extLst>
                </p:cNvPr>
                <p:cNvSpPr txBox="1"/>
                <p:nvPr/>
              </p:nvSpPr>
              <p:spPr>
                <a:xfrm>
                  <a:off x="3966871" y="1891769"/>
                  <a:ext cx="3097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</a:t>
                  </a:r>
                </a:p>
              </p:txBody>
            </p:sp>
            <p:sp>
              <p:nvSpPr>
                <p:cNvPr id="151" name="textruta 150">
                  <a:extLst>
                    <a:ext uri="{FF2B5EF4-FFF2-40B4-BE49-F238E27FC236}">
                      <a16:creationId xmlns:a16="http://schemas.microsoft.com/office/drawing/2014/main" id="{E688DBED-5333-BC4A-AE3A-C723A9177B9A}"/>
                    </a:ext>
                  </a:extLst>
                </p:cNvPr>
                <p:cNvSpPr txBox="1"/>
                <p:nvPr/>
              </p:nvSpPr>
              <p:spPr>
                <a:xfrm>
                  <a:off x="3934204" y="2089807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cxnSp>
              <p:nvCxnSpPr>
                <p:cNvPr id="152" name="Rak 151">
                  <a:extLst>
                    <a:ext uri="{FF2B5EF4-FFF2-40B4-BE49-F238E27FC236}">
                      <a16:creationId xmlns:a16="http://schemas.microsoft.com/office/drawing/2014/main" id="{2CBC81C6-D7AA-7745-86CD-8D4F91C277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1733" y="2165101"/>
                  <a:ext cx="20021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9" name="textruta 148">
                <a:extLst>
                  <a:ext uri="{FF2B5EF4-FFF2-40B4-BE49-F238E27FC236}">
                    <a16:creationId xmlns:a16="http://schemas.microsoft.com/office/drawing/2014/main" id="{36E3A8BF-B067-5F43-A039-426905008F4F}"/>
                  </a:ext>
                </a:extLst>
              </p:cNvPr>
              <p:cNvSpPr txBox="1"/>
              <p:nvPr/>
            </p:nvSpPr>
            <p:spPr>
              <a:xfrm>
                <a:off x="3280094" y="1817425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143" name="Grupp 142">
              <a:extLst>
                <a:ext uri="{FF2B5EF4-FFF2-40B4-BE49-F238E27FC236}">
                  <a16:creationId xmlns:a16="http://schemas.microsoft.com/office/drawing/2014/main" id="{251B53F5-DE73-5C43-BF95-70ED490E7C2A}"/>
                </a:ext>
              </a:extLst>
            </p:cNvPr>
            <p:cNvGrpSpPr/>
            <p:nvPr/>
          </p:nvGrpSpPr>
          <p:grpSpPr>
            <a:xfrm>
              <a:off x="3432288" y="1734338"/>
              <a:ext cx="431528" cy="566487"/>
              <a:chOff x="3760820" y="1908345"/>
              <a:chExt cx="431528" cy="566487"/>
            </a:xfrm>
          </p:grpSpPr>
          <p:sp>
            <p:nvSpPr>
              <p:cNvPr id="145" name="textruta 144">
                <a:extLst>
                  <a:ext uri="{FF2B5EF4-FFF2-40B4-BE49-F238E27FC236}">
                    <a16:creationId xmlns:a16="http://schemas.microsoft.com/office/drawing/2014/main" id="{86286473-78DA-3942-8F18-6C4E31D41277}"/>
                  </a:ext>
                </a:extLst>
              </p:cNvPr>
              <p:cNvSpPr txBox="1"/>
              <p:nvPr/>
            </p:nvSpPr>
            <p:spPr>
              <a:xfrm>
                <a:off x="3828252" y="1908345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146" name="textruta 145">
                <a:extLst>
                  <a:ext uri="{FF2B5EF4-FFF2-40B4-BE49-F238E27FC236}">
                    <a16:creationId xmlns:a16="http://schemas.microsoft.com/office/drawing/2014/main" id="{41B9561A-B81F-5A4A-BA92-5B6DD1A28252}"/>
                  </a:ext>
                </a:extLst>
              </p:cNvPr>
              <p:cNvSpPr txBox="1"/>
              <p:nvPr/>
            </p:nvSpPr>
            <p:spPr>
              <a:xfrm>
                <a:off x="3760820" y="2105500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</a:p>
            </p:txBody>
          </p:sp>
          <p:cxnSp>
            <p:nvCxnSpPr>
              <p:cNvPr id="147" name="Rak 146">
                <a:extLst>
                  <a:ext uri="{FF2B5EF4-FFF2-40B4-BE49-F238E27FC236}">
                    <a16:creationId xmlns:a16="http://schemas.microsoft.com/office/drawing/2014/main" id="{B90F2F55-D7A7-B344-A7EA-C8019785B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5913" y="2184590"/>
                <a:ext cx="17416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textruta 143">
              <a:extLst>
                <a:ext uri="{FF2B5EF4-FFF2-40B4-BE49-F238E27FC236}">
                  <a16:creationId xmlns:a16="http://schemas.microsoft.com/office/drawing/2014/main" id="{17B17E29-B9FB-7545-9C4D-AD0F19A94B1F}"/>
                </a:ext>
              </a:extLst>
            </p:cNvPr>
            <p:cNvSpPr txBox="1"/>
            <p:nvPr/>
          </p:nvSpPr>
          <p:spPr>
            <a:xfrm>
              <a:off x="3799703" y="1809837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53" name="Rektangel 152">
            <a:extLst>
              <a:ext uri="{FF2B5EF4-FFF2-40B4-BE49-F238E27FC236}">
                <a16:creationId xmlns:a16="http://schemas.microsoft.com/office/drawing/2014/main" id="{43BD2614-AF15-C94C-82EB-D1B59890AFC1}"/>
              </a:ext>
            </a:extLst>
          </p:cNvPr>
          <p:cNvSpPr/>
          <p:nvPr/>
        </p:nvSpPr>
        <p:spPr>
          <a:xfrm>
            <a:off x="1422086" y="5052834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latin typeface="Bradley Hand" pitchFamily="2" charset="77"/>
              </a:rPr>
              <a:t>MGN </a:t>
            </a:r>
            <a:r>
              <a:rPr lang="sv-SE" b="1" dirty="0">
                <a:latin typeface="Bradley Hand" pitchFamily="2" charset="77"/>
              </a:rPr>
              <a:t>= </a:t>
            </a:r>
            <a:r>
              <a:rPr lang="sv-SE" dirty="0">
                <a:latin typeface="Bradley Hand" pitchFamily="2" charset="77"/>
              </a:rPr>
              <a:t>30</a:t>
            </a:r>
          </a:p>
        </p:txBody>
      </p:sp>
      <p:grpSp>
        <p:nvGrpSpPr>
          <p:cNvPr id="154" name="Grupp 153">
            <a:extLst>
              <a:ext uri="{FF2B5EF4-FFF2-40B4-BE49-F238E27FC236}">
                <a16:creationId xmlns:a16="http://schemas.microsoft.com/office/drawing/2014/main" id="{22D91C91-5E30-CC4E-A5CA-3D0636A96B8C}"/>
              </a:ext>
            </a:extLst>
          </p:cNvPr>
          <p:cNvGrpSpPr/>
          <p:nvPr/>
        </p:nvGrpSpPr>
        <p:grpSpPr>
          <a:xfrm>
            <a:off x="2521574" y="4412268"/>
            <a:ext cx="1724304" cy="609345"/>
            <a:chOff x="3218193" y="3627763"/>
            <a:chExt cx="1724304" cy="609345"/>
          </a:xfrm>
        </p:grpSpPr>
        <p:grpSp>
          <p:nvGrpSpPr>
            <p:cNvPr id="155" name="Grupp 154">
              <a:extLst>
                <a:ext uri="{FF2B5EF4-FFF2-40B4-BE49-F238E27FC236}">
                  <a16:creationId xmlns:a16="http://schemas.microsoft.com/office/drawing/2014/main" id="{BC09027F-9CF5-7143-8E10-CD7F7FC5A987}"/>
                </a:ext>
              </a:extLst>
            </p:cNvPr>
            <p:cNvGrpSpPr/>
            <p:nvPr/>
          </p:nvGrpSpPr>
          <p:grpSpPr>
            <a:xfrm>
              <a:off x="3218193" y="3627763"/>
              <a:ext cx="1724304" cy="609345"/>
              <a:chOff x="3218193" y="3627763"/>
              <a:chExt cx="1724304" cy="609345"/>
            </a:xfrm>
          </p:grpSpPr>
          <p:grpSp>
            <p:nvGrpSpPr>
              <p:cNvPr id="157" name="Grupp 156">
                <a:extLst>
                  <a:ext uri="{FF2B5EF4-FFF2-40B4-BE49-F238E27FC236}">
                    <a16:creationId xmlns:a16="http://schemas.microsoft.com/office/drawing/2014/main" id="{CD4E24A5-BE31-7042-92A6-3464AA75A962}"/>
                  </a:ext>
                </a:extLst>
              </p:cNvPr>
              <p:cNvGrpSpPr/>
              <p:nvPr/>
            </p:nvGrpSpPr>
            <p:grpSpPr>
              <a:xfrm>
                <a:off x="3218193" y="3647070"/>
                <a:ext cx="727503" cy="590038"/>
                <a:chOff x="3777371" y="1904403"/>
                <a:chExt cx="727503" cy="590038"/>
              </a:xfrm>
            </p:grpSpPr>
            <p:sp>
              <p:nvSpPr>
                <p:cNvPr id="164" name="textruta 163">
                  <a:extLst>
                    <a:ext uri="{FF2B5EF4-FFF2-40B4-BE49-F238E27FC236}">
                      <a16:creationId xmlns:a16="http://schemas.microsoft.com/office/drawing/2014/main" id="{7A0C4AF9-D95F-3E46-BC2B-283ED04A67AD}"/>
                    </a:ext>
                  </a:extLst>
                </p:cNvPr>
                <p:cNvSpPr txBox="1"/>
                <p:nvPr/>
              </p:nvSpPr>
              <p:spPr>
                <a:xfrm>
                  <a:off x="3858543" y="1904403"/>
                  <a:ext cx="6463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 </a:t>
                  </a:r>
                  <a:r>
                    <a:rPr lang="is-IS" dirty="0">
                      <a:latin typeface="Bradley Hand" pitchFamily="2" charset="77"/>
                    </a:rPr>
                    <a:t>∙ </a:t>
                  </a:r>
                  <a:r>
                    <a:rPr lang="sv-SE" b="1" dirty="0">
                      <a:solidFill>
                        <a:srgbClr val="800000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sp>
              <p:nvSpPr>
                <p:cNvPr id="165" name="textruta 164">
                  <a:extLst>
                    <a:ext uri="{FF2B5EF4-FFF2-40B4-BE49-F238E27FC236}">
                      <a16:creationId xmlns:a16="http://schemas.microsoft.com/office/drawing/2014/main" id="{A087258B-8BB4-4746-BFCA-D8155C85ED2C}"/>
                    </a:ext>
                  </a:extLst>
                </p:cNvPr>
                <p:cNvSpPr txBox="1"/>
                <p:nvPr/>
              </p:nvSpPr>
              <p:spPr>
                <a:xfrm>
                  <a:off x="3777371" y="2125109"/>
                  <a:ext cx="7056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6</a:t>
                  </a:r>
                  <a:r>
                    <a:rPr lang="is-IS" dirty="0">
                      <a:latin typeface="Bradley Hand" pitchFamily="2" charset="77"/>
                    </a:rPr>
                    <a:t> ∙ </a:t>
                  </a:r>
                  <a:r>
                    <a:rPr lang="sv-SE" b="1" dirty="0">
                      <a:solidFill>
                        <a:srgbClr val="800000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166" name="Rak 165">
                  <a:extLst>
                    <a:ext uri="{FF2B5EF4-FFF2-40B4-BE49-F238E27FC236}">
                      <a16:creationId xmlns:a16="http://schemas.microsoft.com/office/drawing/2014/main" id="{57D28596-D185-F14D-B280-BA69389B39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419" y="2183662"/>
                  <a:ext cx="5594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upp 157">
                <a:extLst>
                  <a:ext uri="{FF2B5EF4-FFF2-40B4-BE49-F238E27FC236}">
                    <a16:creationId xmlns:a16="http://schemas.microsoft.com/office/drawing/2014/main" id="{4EC7FE0D-5E26-DF47-B661-DACB9936177C}"/>
                  </a:ext>
                </a:extLst>
              </p:cNvPr>
              <p:cNvGrpSpPr/>
              <p:nvPr/>
            </p:nvGrpSpPr>
            <p:grpSpPr>
              <a:xfrm>
                <a:off x="3995839" y="3627763"/>
                <a:ext cx="946658" cy="577486"/>
                <a:chOff x="6257145" y="2941094"/>
                <a:chExt cx="946658" cy="577486"/>
              </a:xfrm>
            </p:grpSpPr>
            <p:sp>
              <p:nvSpPr>
                <p:cNvPr id="159" name="textruta 158">
                  <a:extLst>
                    <a:ext uri="{FF2B5EF4-FFF2-40B4-BE49-F238E27FC236}">
                      <a16:creationId xmlns:a16="http://schemas.microsoft.com/office/drawing/2014/main" id="{3AEE3531-7234-1949-9444-4ADC18D2E0EC}"/>
                    </a:ext>
                  </a:extLst>
                </p:cNvPr>
                <p:cNvSpPr txBox="1"/>
                <p:nvPr/>
              </p:nvSpPr>
              <p:spPr>
                <a:xfrm>
                  <a:off x="6904172" y="3047079"/>
                  <a:ext cx="299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=</a:t>
                  </a:r>
                </a:p>
              </p:txBody>
            </p:sp>
            <p:grpSp>
              <p:nvGrpSpPr>
                <p:cNvPr id="160" name="Grupp 159">
                  <a:extLst>
                    <a:ext uri="{FF2B5EF4-FFF2-40B4-BE49-F238E27FC236}">
                      <a16:creationId xmlns:a16="http://schemas.microsoft.com/office/drawing/2014/main" id="{0C41CB63-F604-0A48-A728-ED81440F71D8}"/>
                    </a:ext>
                  </a:extLst>
                </p:cNvPr>
                <p:cNvGrpSpPr/>
                <p:nvPr/>
              </p:nvGrpSpPr>
              <p:grpSpPr>
                <a:xfrm>
                  <a:off x="6257145" y="2941094"/>
                  <a:ext cx="809837" cy="577486"/>
                  <a:chOff x="3746483" y="1893011"/>
                  <a:chExt cx="809837" cy="577486"/>
                </a:xfrm>
              </p:grpSpPr>
              <p:sp>
                <p:nvSpPr>
                  <p:cNvPr id="161" name="textruta 160">
                    <a:extLst>
                      <a:ext uri="{FF2B5EF4-FFF2-40B4-BE49-F238E27FC236}">
                        <a16:creationId xmlns:a16="http://schemas.microsoft.com/office/drawing/2014/main" id="{5BA4ADC2-CA49-EF40-9AB1-59D5A89B4532}"/>
                      </a:ext>
                    </a:extLst>
                  </p:cNvPr>
                  <p:cNvSpPr txBox="1"/>
                  <p:nvPr/>
                </p:nvSpPr>
                <p:spPr>
                  <a:xfrm>
                    <a:off x="3893491" y="1893011"/>
                    <a:ext cx="6511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 </a:t>
                    </a:r>
                    <a:r>
                      <a:rPr lang="is-IS" dirty="0">
                        <a:latin typeface="Bradley Hand" pitchFamily="2" charset="77"/>
                      </a:rPr>
                      <a:t>∙ </a:t>
                    </a:r>
                    <a:r>
                      <a:rPr lang="sv-SE" b="1" dirty="0">
                        <a:solidFill>
                          <a:srgbClr val="800000"/>
                        </a:solidFill>
                        <a:latin typeface="Bradley Hand" pitchFamily="2" charset="77"/>
                      </a:rPr>
                      <a:t>3</a:t>
                    </a:r>
                  </a:p>
                </p:txBody>
              </p:sp>
              <p:sp>
                <p:nvSpPr>
                  <p:cNvPr id="162" name="textruta 161">
                    <a:extLst>
                      <a:ext uri="{FF2B5EF4-FFF2-40B4-BE49-F238E27FC236}">
                        <a16:creationId xmlns:a16="http://schemas.microsoft.com/office/drawing/2014/main" id="{59D6429A-D21C-884B-ABF1-EE8377E5976A}"/>
                      </a:ext>
                    </a:extLst>
                  </p:cNvPr>
                  <p:cNvSpPr txBox="1"/>
                  <p:nvPr/>
                </p:nvSpPr>
                <p:spPr>
                  <a:xfrm>
                    <a:off x="3746483" y="2101165"/>
                    <a:ext cx="8098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 10</a:t>
                    </a:r>
                    <a:r>
                      <a:rPr lang="is-IS" dirty="0">
                        <a:latin typeface="Bradley Hand" pitchFamily="2" charset="77"/>
                      </a:rPr>
                      <a:t> ∙ </a:t>
                    </a:r>
                    <a:r>
                      <a:rPr lang="sv-SE" b="1" dirty="0">
                        <a:solidFill>
                          <a:srgbClr val="800000"/>
                        </a:solidFill>
                        <a:latin typeface="Bradley Hand" pitchFamily="2" charset="77"/>
                      </a:rPr>
                      <a:t>3</a:t>
                    </a:r>
                  </a:p>
                </p:txBody>
              </p:sp>
              <p:cxnSp>
                <p:nvCxnSpPr>
                  <p:cNvPr id="163" name="Rak 162">
                    <a:extLst>
                      <a:ext uri="{FF2B5EF4-FFF2-40B4-BE49-F238E27FC236}">
                        <a16:creationId xmlns:a16="http://schemas.microsoft.com/office/drawing/2014/main" id="{01250214-5CA3-604A-9608-BE8322BC24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7419" y="2183662"/>
                    <a:ext cx="559444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56" name="textruta 155">
              <a:extLst>
                <a:ext uri="{FF2B5EF4-FFF2-40B4-BE49-F238E27FC236}">
                  <a16:creationId xmlns:a16="http://schemas.microsoft.com/office/drawing/2014/main" id="{7C700C3F-6A12-D048-91BF-F29230F74C87}"/>
                </a:ext>
              </a:extLst>
            </p:cNvPr>
            <p:cNvSpPr txBox="1"/>
            <p:nvPr/>
          </p:nvSpPr>
          <p:spPr>
            <a:xfrm>
              <a:off x="3871261" y="3731840"/>
              <a:ext cx="328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+</a:t>
              </a:r>
            </a:p>
          </p:txBody>
        </p:sp>
      </p:grpSp>
      <p:grpSp>
        <p:nvGrpSpPr>
          <p:cNvPr id="180" name="Grupp 179">
            <a:extLst>
              <a:ext uri="{FF2B5EF4-FFF2-40B4-BE49-F238E27FC236}">
                <a16:creationId xmlns:a16="http://schemas.microsoft.com/office/drawing/2014/main" id="{DFAE0712-F823-C14E-BFBD-EE986566F798}"/>
              </a:ext>
            </a:extLst>
          </p:cNvPr>
          <p:cNvGrpSpPr/>
          <p:nvPr/>
        </p:nvGrpSpPr>
        <p:grpSpPr>
          <a:xfrm>
            <a:off x="4140812" y="4382143"/>
            <a:ext cx="1170368" cy="617345"/>
            <a:chOff x="2897003" y="1680858"/>
            <a:chExt cx="1170368" cy="617345"/>
          </a:xfrm>
        </p:grpSpPr>
        <p:grpSp>
          <p:nvGrpSpPr>
            <p:cNvPr id="181" name="Grupp 180">
              <a:extLst>
                <a:ext uri="{FF2B5EF4-FFF2-40B4-BE49-F238E27FC236}">
                  <a16:creationId xmlns:a16="http://schemas.microsoft.com/office/drawing/2014/main" id="{154A3A2D-14D3-9A4A-8983-6F5423025208}"/>
                </a:ext>
              </a:extLst>
            </p:cNvPr>
            <p:cNvGrpSpPr/>
            <p:nvPr/>
          </p:nvGrpSpPr>
          <p:grpSpPr>
            <a:xfrm>
              <a:off x="2897003" y="1738920"/>
              <a:ext cx="656630" cy="553998"/>
              <a:chOff x="2897003" y="1738920"/>
              <a:chExt cx="656630" cy="553998"/>
            </a:xfrm>
          </p:grpSpPr>
          <p:grpSp>
            <p:nvGrpSpPr>
              <p:cNvPr id="187" name="Grupp 186">
                <a:extLst>
                  <a:ext uri="{FF2B5EF4-FFF2-40B4-BE49-F238E27FC236}">
                    <a16:creationId xmlns:a16="http://schemas.microsoft.com/office/drawing/2014/main" id="{E6340B2C-76C1-5D4B-A372-AAB3CFD094FB}"/>
                  </a:ext>
                </a:extLst>
              </p:cNvPr>
              <p:cNvGrpSpPr/>
              <p:nvPr/>
            </p:nvGrpSpPr>
            <p:grpSpPr>
              <a:xfrm>
                <a:off x="2897003" y="1738920"/>
                <a:ext cx="449162" cy="553998"/>
                <a:chOff x="3828855" y="1893263"/>
                <a:chExt cx="449162" cy="553998"/>
              </a:xfrm>
            </p:grpSpPr>
            <p:sp>
              <p:nvSpPr>
                <p:cNvPr id="189" name="textruta 188">
                  <a:extLst>
                    <a:ext uri="{FF2B5EF4-FFF2-40B4-BE49-F238E27FC236}">
                      <a16:creationId xmlns:a16="http://schemas.microsoft.com/office/drawing/2014/main" id="{39224B76-820E-D64C-ACCC-82BF7AFE1AB0}"/>
                    </a:ext>
                  </a:extLst>
                </p:cNvPr>
                <p:cNvSpPr txBox="1"/>
                <p:nvPr/>
              </p:nvSpPr>
              <p:spPr>
                <a:xfrm>
                  <a:off x="3882108" y="1893263"/>
                  <a:ext cx="3321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5</a:t>
                  </a:r>
                </a:p>
              </p:txBody>
            </p:sp>
            <p:sp>
              <p:nvSpPr>
                <p:cNvPr id="190" name="textruta 189">
                  <a:extLst>
                    <a:ext uri="{FF2B5EF4-FFF2-40B4-BE49-F238E27FC236}">
                      <a16:creationId xmlns:a16="http://schemas.microsoft.com/office/drawing/2014/main" id="{4DB8F1FC-6C91-8A40-9043-3691EE5A7613}"/>
                    </a:ext>
                  </a:extLst>
                </p:cNvPr>
                <p:cNvSpPr txBox="1"/>
                <p:nvPr/>
              </p:nvSpPr>
              <p:spPr>
                <a:xfrm>
                  <a:off x="3828855" y="2077929"/>
                  <a:ext cx="4491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30</a:t>
                  </a:r>
                </a:p>
              </p:txBody>
            </p:sp>
            <p:cxnSp>
              <p:nvCxnSpPr>
                <p:cNvPr id="191" name="Rak 190">
                  <a:extLst>
                    <a:ext uri="{FF2B5EF4-FFF2-40B4-BE49-F238E27FC236}">
                      <a16:creationId xmlns:a16="http://schemas.microsoft.com/office/drawing/2014/main" id="{65B93006-E3E2-CF42-B26D-E39DBC7090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3921" y="2163892"/>
                  <a:ext cx="192275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textruta 187">
                <a:extLst>
                  <a:ext uri="{FF2B5EF4-FFF2-40B4-BE49-F238E27FC236}">
                    <a16:creationId xmlns:a16="http://schemas.microsoft.com/office/drawing/2014/main" id="{E812DF96-094D-5840-9544-B095A83F2566}"/>
                  </a:ext>
                </a:extLst>
              </p:cNvPr>
              <p:cNvSpPr txBox="1"/>
              <p:nvPr/>
            </p:nvSpPr>
            <p:spPr>
              <a:xfrm>
                <a:off x="3224860" y="1821452"/>
                <a:ext cx="328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+</a:t>
                </a:r>
              </a:p>
            </p:txBody>
          </p:sp>
        </p:grpSp>
        <p:grpSp>
          <p:nvGrpSpPr>
            <p:cNvPr id="182" name="Grupp 181">
              <a:extLst>
                <a:ext uri="{FF2B5EF4-FFF2-40B4-BE49-F238E27FC236}">
                  <a16:creationId xmlns:a16="http://schemas.microsoft.com/office/drawing/2014/main" id="{6D71EB95-E94F-1540-93EA-57AD754BDAA9}"/>
                </a:ext>
              </a:extLst>
            </p:cNvPr>
            <p:cNvGrpSpPr/>
            <p:nvPr/>
          </p:nvGrpSpPr>
          <p:grpSpPr>
            <a:xfrm>
              <a:off x="3415938" y="1680858"/>
              <a:ext cx="449162" cy="617345"/>
              <a:chOff x="3744470" y="1854865"/>
              <a:chExt cx="449162" cy="617345"/>
            </a:xfrm>
          </p:grpSpPr>
          <p:sp>
            <p:nvSpPr>
              <p:cNvPr id="184" name="textruta 183">
                <a:extLst>
                  <a:ext uri="{FF2B5EF4-FFF2-40B4-BE49-F238E27FC236}">
                    <a16:creationId xmlns:a16="http://schemas.microsoft.com/office/drawing/2014/main" id="{11417DD0-6A0F-3B4A-96DE-5AA5FD604673}"/>
                  </a:ext>
                </a:extLst>
              </p:cNvPr>
              <p:cNvSpPr txBox="1"/>
              <p:nvPr/>
            </p:nvSpPr>
            <p:spPr>
              <a:xfrm>
                <a:off x="3833069" y="1854865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9</a:t>
                </a:r>
              </a:p>
            </p:txBody>
          </p:sp>
          <p:sp>
            <p:nvSpPr>
              <p:cNvPr id="185" name="textruta 184">
                <a:extLst>
                  <a:ext uri="{FF2B5EF4-FFF2-40B4-BE49-F238E27FC236}">
                    <a16:creationId xmlns:a16="http://schemas.microsoft.com/office/drawing/2014/main" id="{15713173-A7C7-0C4F-A7B9-F1C7B2C24129}"/>
                  </a:ext>
                </a:extLst>
              </p:cNvPr>
              <p:cNvSpPr txBox="1"/>
              <p:nvPr/>
            </p:nvSpPr>
            <p:spPr>
              <a:xfrm>
                <a:off x="3744470" y="2102878"/>
                <a:ext cx="449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30</a:t>
                </a:r>
              </a:p>
            </p:txBody>
          </p:sp>
          <p:cxnSp>
            <p:nvCxnSpPr>
              <p:cNvPr id="186" name="Rak 185">
                <a:extLst>
                  <a:ext uri="{FF2B5EF4-FFF2-40B4-BE49-F238E27FC236}">
                    <a16:creationId xmlns:a16="http://schemas.microsoft.com/office/drawing/2014/main" id="{2B9EC258-A9D9-0347-916F-B6B0562BBC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6420" y="2183556"/>
                <a:ext cx="20951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textruta 182">
              <a:extLst>
                <a:ext uri="{FF2B5EF4-FFF2-40B4-BE49-F238E27FC236}">
                  <a16:creationId xmlns:a16="http://schemas.microsoft.com/office/drawing/2014/main" id="{81436ED3-4C1F-4842-930A-7906EC4F29E3}"/>
                </a:ext>
              </a:extLst>
            </p:cNvPr>
            <p:cNvSpPr txBox="1"/>
            <p:nvPr/>
          </p:nvSpPr>
          <p:spPr>
            <a:xfrm>
              <a:off x="3767740" y="181826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2" name="Grupp 211">
            <a:extLst>
              <a:ext uri="{FF2B5EF4-FFF2-40B4-BE49-F238E27FC236}">
                <a16:creationId xmlns:a16="http://schemas.microsoft.com/office/drawing/2014/main" id="{878CD235-BD71-1B41-A375-8C0B34DC6A82}"/>
              </a:ext>
            </a:extLst>
          </p:cNvPr>
          <p:cNvGrpSpPr/>
          <p:nvPr/>
        </p:nvGrpSpPr>
        <p:grpSpPr>
          <a:xfrm>
            <a:off x="5799751" y="4368974"/>
            <a:ext cx="881398" cy="675870"/>
            <a:chOff x="4096422" y="4750678"/>
            <a:chExt cx="881398" cy="675870"/>
          </a:xfrm>
        </p:grpSpPr>
        <p:sp>
          <p:nvSpPr>
            <p:cNvPr id="197" name="textruta 196">
              <a:extLst>
                <a:ext uri="{FF2B5EF4-FFF2-40B4-BE49-F238E27FC236}">
                  <a16:creationId xmlns:a16="http://schemas.microsoft.com/office/drawing/2014/main" id="{D05603AC-91FE-F744-AF6A-88A8E18D220A}"/>
                </a:ext>
              </a:extLst>
            </p:cNvPr>
            <p:cNvSpPr txBox="1"/>
            <p:nvPr/>
          </p:nvSpPr>
          <p:spPr>
            <a:xfrm>
              <a:off x="4678189" y="4910784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A0595805-A486-8441-9B41-1AA9684324E2}"/>
                </a:ext>
              </a:extLst>
            </p:cNvPr>
            <p:cNvGrpSpPr/>
            <p:nvPr/>
          </p:nvGrpSpPr>
          <p:grpSpPr>
            <a:xfrm>
              <a:off x="4096422" y="4750678"/>
              <a:ext cx="724937" cy="675870"/>
              <a:chOff x="3840677" y="1842291"/>
              <a:chExt cx="724937" cy="675870"/>
            </a:xfrm>
          </p:grpSpPr>
          <p:sp>
            <p:nvSpPr>
              <p:cNvPr id="203" name="textruta 202">
                <a:extLst>
                  <a:ext uri="{FF2B5EF4-FFF2-40B4-BE49-F238E27FC236}">
                    <a16:creationId xmlns:a16="http://schemas.microsoft.com/office/drawing/2014/main" id="{34265E39-A718-214E-B3AB-2B9F9E8003F4}"/>
                  </a:ext>
                </a:extLst>
              </p:cNvPr>
              <p:cNvSpPr txBox="1"/>
              <p:nvPr/>
            </p:nvSpPr>
            <p:spPr>
              <a:xfrm>
                <a:off x="3871193" y="1842291"/>
                <a:ext cx="6944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14/</a:t>
                </a:r>
                <a:r>
                  <a:rPr lang="sv-SE" b="1" dirty="0">
                    <a:solidFill>
                      <a:srgbClr val="800000"/>
                    </a:solidFill>
                    <a:latin typeface="Bradley Hand" pitchFamily="2" charset="77"/>
                  </a:rPr>
                  <a:t>2</a:t>
                </a:r>
              </a:p>
            </p:txBody>
          </p:sp>
          <p:sp>
            <p:nvSpPr>
              <p:cNvPr id="204" name="textruta 203">
                <a:extLst>
                  <a:ext uri="{FF2B5EF4-FFF2-40B4-BE49-F238E27FC236}">
                    <a16:creationId xmlns:a16="http://schemas.microsoft.com/office/drawing/2014/main" id="{43A81700-7FBF-B440-A201-77B30B670854}"/>
                  </a:ext>
                </a:extLst>
              </p:cNvPr>
              <p:cNvSpPr txBox="1"/>
              <p:nvPr/>
            </p:nvSpPr>
            <p:spPr>
              <a:xfrm>
                <a:off x="3840677" y="2148829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30/</a:t>
                </a:r>
                <a:r>
                  <a:rPr lang="sv-SE" b="1" dirty="0">
                    <a:solidFill>
                      <a:srgbClr val="800000"/>
                    </a:solidFill>
                    <a:latin typeface="Bradley Hand" pitchFamily="2" charset="77"/>
                  </a:rPr>
                  <a:t>2</a:t>
                </a:r>
              </a:p>
            </p:txBody>
          </p:sp>
          <p:cxnSp>
            <p:nvCxnSpPr>
              <p:cNvPr id="205" name="Rak 204">
                <a:extLst>
                  <a:ext uri="{FF2B5EF4-FFF2-40B4-BE49-F238E27FC236}">
                    <a16:creationId xmlns:a16="http://schemas.microsoft.com/office/drawing/2014/main" id="{824DFD6E-497A-E440-A33B-AF1AA293E465}"/>
                  </a:ext>
                </a:extLst>
              </p:cNvPr>
              <p:cNvCxnSpPr/>
              <p:nvPr/>
            </p:nvCxnSpPr>
            <p:spPr>
              <a:xfrm>
                <a:off x="3918082" y="2176684"/>
                <a:ext cx="44976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9" name="Grupp 198">
            <a:extLst>
              <a:ext uri="{FF2B5EF4-FFF2-40B4-BE49-F238E27FC236}">
                <a16:creationId xmlns:a16="http://schemas.microsoft.com/office/drawing/2014/main" id="{7D270F65-A64E-714D-9782-CD9193150B14}"/>
              </a:ext>
            </a:extLst>
          </p:cNvPr>
          <p:cNvGrpSpPr/>
          <p:nvPr/>
        </p:nvGrpSpPr>
        <p:grpSpPr>
          <a:xfrm>
            <a:off x="6550540" y="4416066"/>
            <a:ext cx="447558" cy="590038"/>
            <a:chOff x="4011310" y="1893896"/>
            <a:chExt cx="447558" cy="590038"/>
          </a:xfrm>
        </p:grpSpPr>
        <p:sp>
          <p:nvSpPr>
            <p:cNvPr id="200" name="textruta 199">
              <a:extLst>
                <a:ext uri="{FF2B5EF4-FFF2-40B4-BE49-F238E27FC236}">
                  <a16:creationId xmlns:a16="http://schemas.microsoft.com/office/drawing/2014/main" id="{BA55FCA3-278D-4F40-B01D-371F251F52FD}"/>
                </a:ext>
              </a:extLst>
            </p:cNvPr>
            <p:cNvSpPr txBox="1"/>
            <p:nvPr/>
          </p:nvSpPr>
          <p:spPr>
            <a:xfrm>
              <a:off x="4100345" y="1893896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7</a:t>
              </a:r>
            </a:p>
          </p:txBody>
        </p:sp>
        <p:sp>
          <p:nvSpPr>
            <p:cNvPr id="201" name="textruta 200">
              <a:extLst>
                <a:ext uri="{FF2B5EF4-FFF2-40B4-BE49-F238E27FC236}">
                  <a16:creationId xmlns:a16="http://schemas.microsoft.com/office/drawing/2014/main" id="{2A3A50B6-BF7A-FE4B-A141-1D6F05457F1E}"/>
                </a:ext>
              </a:extLst>
            </p:cNvPr>
            <p:cNvSpPr txBox="1"/>
            <p:nvPr/>
          </p:nvSpPr>
          <p:spPr>
            <a:xfrm>
              <a:off x="4011310" y="2114602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15</a:t>
              </a:r>
            </a:p>
          </p:txBody>
        </p:sp>
        <p:cxnSp>
          <p:nvCxnSpPr>
            <p:cNvPr id="202" name="Rak 201">
              <a:extLst>
                <a:ext uri="{FF2B5EF4-FFF2-40B4-BE49-F238E27FC236}">
                  <a16:creationId xmlns:a16="http://schemas.microsoft.com/office/drawing/2014/main" id="{16E03335-3EFE-AD40-BC4F-E056F717CE38}"/>
                </a:ext>
              </a:extLst>
            </p:cNvPr>
            <p:cNvCxnSpPr>
              <a:cxnSpLocks/>
            </p:cNvCxnSpPr>
            <p:nvPr/>
          </p:nvCxnSpPr>
          <p:spPr>
            <a:xfrm>
              <a:off x="4112566" y="2188537"/>
              <a:ext cx="23761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upp 210">
            <a:extLst>
              <a:ext uri="{FF2B5EF4-FFF2-40B4-BE49-F238E27FC236}">
                <a16:creationId xmlns:a16="http://schemas.microsoft.com/office/drawing/2014/main" id="{6DA9EF78-6002-DD45-93DE-6C69A84700D4}"/>
              </a:ext>
            </a:extLst>
          </p:cNvPr>
          <p:cNvGrpSpPr/>
          <p:nvPr/>
        </p:nvGrpSpPr>
        <p:grpSpPr>
          <a:xfrm>
            <a:off x="5245132" y="4433938"/>
            <a:ext cx="644555" cy="562628"/>
            <a:chOff x="5584018" y="3613801"/>
            <a:chExt cx="644555" cy="562628"/>
          </a:xfrm>
        </p:grpSpPr>
        <p:grpSp>
          <p:nvGrpSpPr>
            <p:cNvPr id="206" name="Grupp 205">
              <a:extLst>
                <a:ext uri="{FF2B5EF4-FFF2-40B4-BE49-F238E27FC236}">
                  <a16:creationId xmlns:a16="http://schemas.microsoft.com/office/drawing/2014/main" id="{5BB4EDDE-C01C-6C40-8AB3-F57CD129AB64}"/>
                </a:ext>
              </a:extLst>
            </p:cNvPr>
            <p:cNvGrpSpPr/>
            <p:nvPr/>
          </p:nvGrpSpPr>
          <p:grpSpPr>
            <a:xfrm>
              <a:off x="5584018" y="3613801"/>
              <a:ext cx="463195" cy="562628"/>
              <a:chOff x="3849751" y="1891381"/>
              <a:chExt cx="463195" cy="562628"/>
            </a:xfrm>
          </p:grpSpPr>
          <p:sp>
            <p:nvSpPr>
              <p:cNvPr id="207" name="textruta 206">
                <a:extLst>
                  <a:ext uri="{FF2B5EF4-FFF2-40B4-BE49-F238E27FC236}">
                    <a16:creationId xmlns:a16="http://schemas.microsoft.com/office/drawing/2014/main" id="{63CFD2B2-B970-3843-9C67-0E1B39450DAA}"/>
                  </a:ext>
                </a:extLst>
              </p:cNvPr>
              <p:cNvSpPr txBox="1"/>
              <p:nvPr/>
            </p:nvSpPr>
            <p:spPr>
              <a:xfrm>
                <a:off x="3849751" y="1891381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14</a:t>
                </a:r>
              </a:p>
            </p:txBody>
          </p:sp>
          <p:sp>
            <p:nvSpPr>
              <p:cNvPr id="208" name="textruta 207">
                <a:extLst>
                  <a:ext uri="{FF2B5EF4-FFF2-40B4-BE49-F238E27FC236}">
                    <a16:creationId xmlns:a16="http://schemas.microsoft.com/office/drawing/2014/main" id="{990DA7B1-95BF-184E-8AE3-9694C8DEC502}"/>
                  </a:ext>
                </a:extLst>
              </p:cNvPr>
              <p:cNvSpPr txBox="1"/>
              <p:nvPr/>
            </p:nvSpPr>
            <p:spPr>
              <a:xfrm>
                <a:off x="3863784" y="2084677"/>
                <a:ext cx="449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30</a:t>
                </a:r>
              </a:p>
            </p:txBody>
          </p:sp>
          <p:cxnSp>
            <p:nvCxnSpPr>
              <p:cNvPr id="209" name="Rak 208">
                <a:extLst>
                  <a:ext uri="{FF2B5EF4-FFF2-40B4-BE49-F238E27FC236}">
                    <a16:creationId xmlns:a16="http://schemas.microsoft.com/office/drawing/2014/main" id="{699F30D5-A891-504E-8135-AD8F00F06F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9456" y="2166715"/>
                <a:ext cx="20224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0" name="textruta 209">
              <a:extLst>
                <a:ext uri="{FF2B5EF4-FFF2-40B4-BE49-F238E27FC236}">
                  <a16:creationId xmlns:a16="http://schemas.microsoft.com/office/drawing/2014/main" id="{FF811A71-8A76-284E-93CE-3B072FE5A83F}"/>
                </a:ext>
              </a:extLst>
            </p:cNvPr>
            <p:cNvSpPr txBox="1"/>
            <p:nvPr/>
          </p:nvSpPr>
          <p:spPr>
            <a:xfrm>
              <a:off x="5928942" y="369868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4" name="Grupp 3">
            <a:extLst>
              <a:ext uri="{FF2B5EF4-FFF2-40B4-BE49-F238E27FC236}">
                <a16:creationId xmlns:a16="http://schemas.microsoft.com/office/drawing/2014/main" id="{7C589A4F-C200-8C47-8CCA-F0EE130A4CA3}"/>
              </a:ext>
            </a:extLst>
          </p:cNvPr>
          <p:cNvGrpSpPr/>
          <p:nvPr/>
        </p:nvGrpSpPr>
        <p:grpSpPr>
          <a:xfrm>
            <a:off x="313157" y="4432222"/>
            <a:ext cx="1351932" cy="595081"/>
            <a:chOff x="456749" y="4445010"/>
            <a:chExt cx="1351932" cy="595081"/>
          </a:xfrm>
        </p:grpSpPr>
        <p:grpSp>
          <p:nvGrpSpPr>
            <p:cNvPr id="129" name="Grupp 128">
              <a:extLst>
                <a:ext uri="{FF2B5EF4-FFF2-40B4-BE49-F238E27FC236}">
                  <a16:creationId xmlns:a16="http://schemas.microsoft.com/office/drawing/2014/main" id="{A3B803A7-6CC8-FE45-AD03-0C8A38BF9A34}"/>
                </a:ext>
              </a:extLst>
            </p:cNvPr>
            <p:cNvGrpSpPr/>
            <p:nvPr/>
          </p:nvGrpSpPr>
          <p:grpSpPr>
            <a:xfrm>
              <a:off x="796482" y="4445010"/>
              <a:ext cx="1012199" cy="595081"/>
              <a:chOff x="3173300" y="1711030"/>
              <a:chExt cx="1012199" cy="595081"/>
            </a:xfrm>
          </p:grpSpPr>
          <p:grpSp>
            <p:nvGrpSpPr>
              <p:cNvPr id="130" name="Grupp 129">
                <a:extLst>
                  <a:ext uri="{FF2B5EF4-FFF2-40B4-BE49-F238E27FC236}">
                    <a16:creationId xmlns:a16="http://schemas.microsoft.com/office/drawing/2014/main" id="{C23CC031-AF05-A847-BD88-8EEF259B3F2A}"/>
                  </a:ext>
                </a:extLst>
              </p:cNvPr>
              <p:cNvGrpSpPr/>
              <p:nvPr/>
            </p:nvGrpSpPr>
            <p:grpSpPr>
              <a:xfrm>
                <a:off x="3173300" y="1711030"/>
                <a:ext cx="518941" cy="595081"/>
                <a:chOff x="3173300" y="1711030"/>
                <a:chExt cx="518941" cy="595081"/>
              </a:xfrm>
            </p:grpSpPr>
            <p:grpSp>
              <p:nvGrpSpPr>
                <p:cNvPr id="136" name="Grupp 135">
                  <a:extLst>
                    <a:ext uri="{FF2B5EF4-FFF2-40B4-BE49-F238E27FC236}">
                      <a16:creationId xmlns:a16="http://schemas.microsoft.com/office/drawing/2014/main" id="{0A3B462A-B91E-CB47-9B9F-4B8BB7940EC0}"/>
                    </a:ext>
                  </a:extLst>
                </p:cNvPr>
                <p:cNvGrpSpPr/>
                <p:nvPr/>
              </p:nvGrpSpPr>
              <p:grpSpPr>
                <a:xfrm>
                  <a:off x="3173300" y="1711030"/>
                  <a:ext cx="332142" cy="595081"/>
                  <a:chOff x="4105152" y="1865373"/>
                  <a:chExt cx="332142" cy="595081"/>
                </a:xfrm>
              </p:grpSpPr>
              <p:sp>
                <p:nvSpPr>
                  <p:cNvPr id="138" name="textruta 137">
                    <a:extLst>
                      <a:ext uri="{FF2B5EF4-FFF2-40B4-BE49-F238E27FC236}">
                        <a16:creationId xmlns:a16="http://schemas.microsoft.com/office/drawing/2014/main" id="{7FBDCABA-194B-F743-AFC6-2716026F02C4}"/>
                      </a:ext>
                    </a:extLst>
                  </p:cNvPr>
                  <p:cNvSpPr txBox="1"/>
                  <p:nvPr/>
                </p:nvSpPr>
                <p:spPr>
                  <a:xfrm>
                    <a:off x="4127249" y="1865373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1</a:t>
                    </a:r>
                  </a:p>
                </p:txBody>
              </p:sp>
              <p:sp>
                <p:nvSpPr>
                  <p:cNvPr id="139" name="textruta 138">
                    <a:extLst>
                      <a:ext uri="{FF2B5EF4-FFF2-40B4-BE49-F238E27FC236}">
                        <a16:creationId xmlns:a16="http://schemas.microsoft.com/office/drawing/2014/main" id="{D95CA780-1539-9E4C-BCB8-5AB2D6D91608}"/>
                      </a:ext>
                    </a:extLst>
                  </p:cNvPr>
                  <p:cNvSpPr txBox="1"/>
                  <p:nvPr/>
                </p:nvSpPr>
                <p:spPr>
                  <a:xfrm>
                    <a:off x="4105152" y="2091122"/>
                    <a:ext cx="33214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6</a:t>
                    </a:r>
                  </a:p>
                </p:txBody>
              </p:sp>
              <p:cxnSp>
                <p:nvCxnSpPr>
                  <p:cNvPr id="140" name="Rak 139">
                    <a:extLst>
                      <a:ext uri="{FF2B5EF4-FFF2-40B4-BE49-F238E27FC236}">
                        <a16:creationId xmlns:a16="http://schemas.microsoft.com/office/drawing/2014/main" id="{D2CA2FFF-356E-0748-97EA-61BCF1F9E1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59641" y="2150846"/>
                    <a:ext cx="192076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B3451045-C783-A441-B34E-B2BC46A3B41B}"/>
                    </a:ext>
                  </a:extLst>
                </p:cNvPr>
                <p:cNvSpPr txBox="1"/>
                <p:nvPr/>
              </p:nvSpPr>
              <p:spPr>
                <a:xfrm>
                  <a:off x="3363468" y="1801051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+</a:t>
                  </a:r>
                </a:p>
              </p:txBody>
            </p:sp>
          </p:grpSp>
          <p:sp>
            <p:nvSpPr>
              <p:cNvPr id="133" name="textruta 132">
                <a:extLst>
                  <a:ext uri="{FF2B5EF4-FFF2-40B4-BE49-F238E27FC236}">
                    <a16:creationId xmlns:a16="http://schemas.microsoft.com/office/drawing/2014/main" id="{6E6086C0-51EA-3444-8563-BFFFFDAB00AE}"/>
                  </a:ext>
                </a:extLst>
              </p:cNvPr>
              <p:cNvSpPr txBox="1"/>
              <p:nvPr/>
            </p:nvSpPr>
            <p:spPr>
              <a:xfrm>
                <a:off x="3515896" y="1810591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0,3</a:t>
                </a:r>
              </a:p>
            </p:txBody>
          </p:sp>
          <p:sp>
            <p:nvSpPr>
              <p:cNvPr id="132" name="textruta 131">
                <a:extLst>
                  <a:ext uri="{FF2B5EF4-FFF2-40B4-BE49-F238E27FC236}">
                    <a16:creationId xmlns:a16="http://schemas.microsoft.com/office/drawing/2014/main" id="{466278CB-A38F-E844-82E4-3D86DA36651C}"/>
                  </a:ext>
                </a:extLst>
              </p:cNvPr>
              <p:cNvSpPr txBox="1"/>
              <p:nvPr/>
            </p:nvSpPr>
            <p:spPr>
              <a:xfrm>
                <a:off x="3885417" y="18105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176" name="textruta 175">
              <a:extLst>
                <a:ext uri="{FF2B5EF4-FFF2-40B4-BE49-F238E27FC236}">
                  <a16:creationId xmlns:a16="http://schemas.microsoft.com/office/drawing/2014/main" id="{F7D4252D-03EA-774B-A3EC-6BEC9268BE3D}"/>
                </a:ext>
              </a:extLst>
            </p:cNvPr>
            <p:cNvSpPr txBox="1"/>
            <p:nvPr/>
          </p:nvSpPr>
          <p:spPr>
            <a:xfrm>
              <a:off x="456749" y="4539804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c)</a:t>
              </a:r>
            </a:p>
          </p:txBody>
        </p:sp>
      </p:grpSp>
      <p:grpSp>
        <p:nvGrpSpPr>
          <p:cNvPr id="65" name="Grupp 64">
            <a:extLst>
              <a:ext uri="{FF2B5EF4-FFF2-40B4-BE49-F238E27FC236}">
                <a16:creationId xmlns:a16="http://schemas.microsoft.com/office/drawing/2014/main" id="{4F84F884-2595-EE4B-8CF7-E5389F4D32BB}"/>
              </a:ext>
            </a:extLst>
          </p:cNvPr>
          <p:cNvGrpSpPr/>
          <p:nvPr/>
        </p:nvGrpSpPr>
        <p:grpSpPr>
          <a:xfrm>
            <a:off x="320437" y="3041569"/>
            <a:ext cx="1465436" cy="570611"/>
            <a:chOff x="552977" y="3045808"/>
            <a:chExt cx="1465436" cy="570611"/>
          </a:xfrm>
        </p:grpSpPr>
        <p:grpSp>
          <p:nvGrpSpPr>
            <p:cNvPr id="92" name="Grupp 91">
              <a:extLst>
                <a:ext uri="{FF2B5EF4-FFF2-40B4-BE49-F238E27FC236}">
                  <a16:creationId xmlns:a16="http://schemas.microsoft.com/office/drawing/2014/main" id="{E74BB6DD-4967-1E49-A3DC-CC9E749D807E}"/>
                </a:ext>
              </a:extLst>
            </p:cNvPr>
            <p:cNvGrpSpPr/>
            <p:nvPr/>
          </p:nvGrpSpPr>
          <p:grpSpPr>
            <a:xfrm>
              <a:off x="899456" y="3045808"/>
              <a:ext cx="1118957" cy="570611"/>
              <a:chOff x="1286751" y="2104137"/>
              <a:chExt cx="1118957" cy="570611"/>
            </a:xfrm>
          </p:grpSpPr>
          <p:grpSp>
            <p:nvGrpSpPr>
              <p:cNvPr id="69" name="Grupp 68">
                <a:extLst>
                  <a:ext uri="{FF2B5EF4-FFF2-40B4-BE49-F238E27FC236}">
                    <a16:creationId xmlns:a16="http://schemas.microsoft.com/office/drawing/2014/main" id="{6EFE1E5B-78FA-A149-A678-478853A558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86751" y="2104137"/>
                <a:ext cx="455090" cy="569524"/>
                <a:chOff x="1855726" y="4485545"/>
                <a:chExt cx="454628" cy="569684"/>
              </a:xfrm>
            </p:grpSpPr>
            <p:sp>
              <p:nvSpPr>
                <p:cNvPr id="71" name="textruta 16">
                  <a:extLst>
                    <a:ext uri="{FF2B5EF4-FFF2-40B4-BE49-F238E27FC236}">
                      <a16:creationId xmlns:a16="http://schemas.microsoft.com/office/drawing/2014/main" id="{15BB30D8-D130-9346-A595-02F575041C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4171" y="4485545"/>
                  <a:ext cx="30618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</a:rPr>
                    <a:t>1</a:t>
                  </a:r>
                </a:p>
              </p:txBody>
            </p:sp>
            <p:sp>
              <p:nvSpPr>
                <p:cNvPr id="72" name="textruta 17">
                  <a:extLst>
                    <a:ext uri="{FF2B5EF4-FFF2-40B4-BE49-F238E27FC236}">
                      <a16:creationId xmlns:a16="http://schemas.microsoft.com/office/drawing/2014/main" id="{E243BC75-7C5F-904F-AA5A-35817082F7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93761" y="4685793"/>
                  <a:ext cx="314191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</a:rPr>
                    <a:t>8</a:t>
                  </a:r>
                </a:p>
              </p:txBody>
            </p:sp>
            <p:cxnSp>
              <p:nvCxnSpPr>
                <p:cNvPr id="73" name="Rak 72">
                  <a:extLst>
                    <a:ext uri="{FF2B5EF4-FFF2-40B4-BE49-F238E27FC236}">
                      <a16:creationId xmlns:a16="http://schemas.microsoft.com/office/drawing/2014/main" id="{9A70E895-EAFB-614D-B051-C9BE462208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58360" y="4765894"/>
                  <a:ext cx="18499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ruta 23">
                  <a:extLst>
                    <a:ext uri="{FF2B5EF4-FFF2-40B4-BE49-F238E27FC236}">
                      <a16:creationId xmlns:a16="http://schemas.microsoft.com/office/drawing/2014/main" id="{E7DDB3EF-C599-F64C-B1F6-831681EB57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5726" y="4590969"/>
                  <a:ext cx="14287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</a:rPr>
                    <a:t>1</a:t>
                  </a:r>
                </a:p>
              </p:txBody>
            </p:sp>
          </p:grpSp>
          <p:grpSp>
            <p:nvGrpSpPr>
              <p:cNvPr id="80" name="Grupp 79">
                <a:extLst>
                  <a:ext uri="{FF2B5EF4-FFF2-40B4-BE49-F238E27FC236}">
                    <a16:creationId xmlns:a16="http://schemas.microsoft.com/office/drawing/2014/main" id="{42DA67D4-002B-F444-B08C-C816923CF3DE}"/>
                  </a:ext>
                </a:extLst>
              </p:cNvPr>
              <p:cNvGrpSpPr/>
              <p:nvPr/>
            </p:nvGrpSpPr>
            <p:grpSpPr>
              <a:xfrm>
                <a:off x="1638615" y="2109644"/>
                <a:ext cx="767093" cy="565104"/>
                <a:chOff x="3240426" y="1722400"/>
                <a:chExt cx="767093" cy="565104"/>
              </a:xfrm>
            </p:grpSpPr>
            <p:sp>
              <p:nvSpPr>
                <p:cNvPr id="88" name="textruta 87">
                  <a:extLst>
                    <a:ext uri="{FF2B5EF4-FFF2-40B4-BE49-F238E27FC236}">
                      <a16:creationId xmlns:a16="http://schemas.microsoft.com/office/drawing/2014/main" id="{3128B6BC-5739-404B-82EB-B58FCE85F636}"/>
                    </a:ext>
                  </a:extLst>
                </p:cNvPr>
                <p:cNvSpPr txBox="1"/>
                <p:nvPr/>
              </p:nvSpPr>
              <p:spPr>
                <a:xfrm>
                  <a:off x="3240426" y="1799070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– </a:t>
                  </a:r>
                </a:p>
              </p:txBody>
            </p:sp>
            <p:grpSp>
              <p:nvGrpSpPr>
                <p:cNvPr id="82" name="Grupp 81">
                  <a:extLst>
                    <a:ext uri="{FF2B5EF4-FFF2-40B4-BE49-F238E27FC236}">
                      <a16:creationId xmlns:a16="http://schemas.microsoft.com/office/drawing/2014/main" id="{16276DFF-AC55-094C-B0E9-8E5311804B18}"/>
                    </a:ext>
                  </a:extLst>
                </p:cNvPr>
                <p:cNvGrpSpPr/>
                <p:nvPr/>
              </p:nvGrpSpPr>
              <p:grpSpPr>
                <a:xfrm>
                  <a:off x="3469164" y="1722400"/>
                  <a:ext cx="334386" cy="565104"/>
                  <a:chOff x="3797696" y="1896407"/>
                  <a:chExt cx="334386" cy="565104"/>
                </a:xfrm>
              </p:grpSpPr>
              <p:sp>
                <p:nvSpPr>
                  <p:cNvPr id="84" name="textruta 83">
                    <a:extLst>
                      <a:ext uri="{FF2B5EF4-FFF2-40B4-BE49-F238E27FC236}">
                        <a16:creationId xmlns:a16="http://schemas.microsoft.com/office/drawing/2014/main" id="{1670CC0E-33B3-8C45-BD42-C6D6BDBC7A4A}"/>
                      </a:ext>
                    </a:extLst>
                  </p:cNvPr>
                  <p:cNvSpPr txBox="1"/>
                  <p:nvPr/>
                </p:nvSpPr>
                <p:spPr>
                  <a:xfrm>
                    <a:off x="3807954" y="1896407"/>
                    <a:ext cx="324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sp>
                <p:nvSpPr>
                  <p:cNvPr id="85" name="textruta 84">
                    <a:extLst>
                      <a:ext uri="{FF2B5EF4-FFF2-40B4-BE49-F238E27FC236}">
                        <a16:creationId xmlns:a16="http://schemas.microsoft.com/office/drawing/2014/main" id="{B741578F-79F9-C34B-96D9-8E1C52F38C0F}"/>
                      </a:ext>
                    </a:extLst>
                  </p:cNvPr>
                  <p:cNvSpPr txBox="1"/>
                  <p:nvPr/>
                </p:nvSpPr>
                <p:spPr>
                  <a:xfrm>
                    <a:off x="3797696" y="2092179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4</a:t>
                    </a:r>
                  </a:p>
                </p:txBody>
              </p:sp>
              <p:cxnSp>
                <p:nvCxnSpPr>
                  <p:cNvPr id="86" name="Rak 85">
                    <a:extLst>
                      <a:ext uri="{FF2B5EF4-FFF2-40B4-BE49-F238E27FC236}">
                        <a16:creationId xmlns:a16="http://schemas.microsoft.com/office/drawing/2014/main" id="{E96D1C8D-BEE7-424A-AE10-53FC8050AD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57983" y="2171382"/>
                    <a:ext cx="208362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3" name="textruta 82">
                  <a:extLst>
                    <a:ext uri="{FF2B5EF4-FFF2-40B4-BE49-F238E27FC236}">
                      <a16:creationId xmlns:a16="http://schemas.microsoft.com/office/drawing/2014/main" id="{9F6D1D2E-846F-DD42-BFD0-D90E1DA28B72}"/>
                    </a:ext>
                  </a:extLst>
                </p:cNvPr>
                <p:cNvSpPr txBox="1"/>
                <p:nvPr/>
              </p:nvSpPr>
              <p:spPr>
                <a:xfrm>
                  <a:off x="3707437" y="179907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</p:grpSp>
        <p:sp>
          <p:nvSpPr>
            <p:cNvPr id="221" name="textruta 220">
              <a:extLst>
                <a:ext uri="{FF2B5EF4-FFF2-40B4-BE49-F238E27FC236}">
                  <a16:creationId xmlns:a16="http://schemas.microsoft.com/office/drawing/2014/main" id="{5BD968EF-F4E0-134B-9EF1-E5E18DE765EB}"/>
                </a:ext>
              </a:extLst>
            </p:cNvPr>
            <p:cNvSpPr txBox="1"/>
            <p:nvPr/>
          </p:nvSpPr>
          <p:spPr>
            <a:xfrm>
              <a:off x="552977" y="3150331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b)</a:t>
              </a:r>
            </a:p>
          </p:txBody>
        </p:sp>
      </p:grpSp>
      <p:grpSp>
        <p:nvGrpSpPr>
          <p:cNvPr id="77" name="Grupp 76">
            <a:extLst>
              <a:ext uri="{FF2B5EF4-FFF2-40B4-BE49-F238E27FC236}">
                <a16:creationId xmlns:a16="http://schemas.microsoft.com/office/drawing/2014/main" id="{52CB66D1-47E7-1F46-8352-3BC734F218CC}"/>
              </a:ext>
            </a:extLst>
          </p:cNvPr>
          <p:cNvGrpSpPr/>
          <p:nvPr/>
        </p:nvGrpSpPr>
        <p:grpSpPr>
          <a:xfrm>
            <a:off x="312422" y="1873942"/>
            <a:ext cx="1338117" cy="574682"/>
            <a:chOff x="555933" y="1829874"/>
            <a:chExt cx="1338117" cy="574682"/>
          </a:xfrm>
        </p:grpSpPr>
        <p:grpSp>
          <p:nvGrpSpPr>
            <p:cNvPr id="3" name="Grupp 2">
              <a:extLst>
                <a:ext uri="{FF2B5EF4-FFF2-40B4-BE49-F238E27FC236}">
                  <a16:creationId xmlns:a16="http://schemas.microsoft.com/office/drawing/2014/main" id="{02F96383-22A6-CE4B-98BF-7CFDE923D5E6}"/>
                </a:ext>
              </a:extLst>
            </p:cNvPr>
            <p:cNvGrpSpPr/>
            <p:nvPr/>
          </p:nvGrpSpPr>
          <p:grpSpPr>
            <a:xfrm>
              <a:off x="875428" y="1829874"/>
              <a:ext cx="1018622" cy="574682"/>
              <a:chOff x="3046207" y="1720167"/>
              <a:chExt cx="1018622" cy="574682"/>
            </a:xfrm>
          </p:grpSpPr>
          <p:grpSp>
            <p:nvGrpSpPr>
              <p:cNvPr id="8" name="Grupp 7">
                <a:extLst>
                  <a:ext uri="{FF2B5EF4-FFF2-40B4-BE49-F238E27FC236}">
                    <a16:creationId xmlns:a16="http://schemas.microsoft.com/office/drawing/2014/main" id="{1C07B0D6-6F84-0E4B-82B7-3491A3086DDF}"/>
                  </a:ext>
                </a:extLst>
              </p:cNvPr>
              <p:cNvGrpSpPr/>
              <p:nvPr/>
            </p:nvGrpSpPr>
            <p:grpSpPr>
              <a:xfrm>
                <a:off x="3046207" y="1720329"/>
                <a:ext cx="562660" cy="574520"/>
                <a:chOff x="3046207" y="1720329"/>
                <a:chExt cx="562660" cy="574520"/>
              </a:xfrm>
            </p:grpSpPr>
            <p:grpSp>
              <p:nvGrpSpPr>
                <p:cNvPr id="14" name="Grupp 13">
                  <a:extLst>
                    <a:ext uri="{FF2B5EF4-FFF2-40B4-BE49-F238E27FC236}">
                      <a16:creationId xmlns:a16="http://schemas.microsoft.com/office/drawing/2014/main" id="{F2C05C41-930C-C948-86FA-73448A1A4FEE}"/>
                    </a:ext>
                  </a:extLst>
                </p:cNvPr>
                <p:cNvGrpSpPr/>
                <p:nvPr/>
              </p:nvGrpSpPr>
              <p:grpSpPr>
                <a:xfrm>
                  <a:off x="3046207" y="1720329"/>
                  <a:ext cx="343977" cy="574520"/>
                  <a:chOff x="3978059" y="1874672"/>
                  <a:chExt cx="343977" cy="574520"/>
                </a:xfrm>
              </p:grpSpPr>
              <p:sp>
                <p:nvSpPr>
                  <p:cNvPr id="16" name="textruta 15">
                    <a:extLst>
                      <a:ext uri="{FF2B5EF4-FFF2-40B4-BE49-F238E27FC236}">
                        <a16:creationId xmlns:a16="http://schemas.microsoft.com/office/drawing/2014/main" id="{1201AF9D-94D4-324D-9521-C2B2E5B40D31}"/>
                      </a:ext>
                    </a:extLst>
                  </p:cNvPr>
                  <p:cNvSpPr txBox="1"/>
                  <p:nvPr/>
                </p:nvSpPr>
                <p:spPr>
                  <a:xfrm>
                    <a:off x="3993100" y="1874672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2</a:t>
                    </a:r>
                  </a:p>
                </p:txBody>
              </p:sp>
              <p:sp>
                <p:nvSpPr>
                  <p:cNvPr id="17" name="textruta 16">
                    <a:extLst>
                      <a:ext uri="{FF2B5EF4-FFF2-40B4-BE49-F238E27FC236}">
                        <a16:creationId xmlns:a16="http://schemas.microsoft.com/office/drawing/2014/main" id="{0205589A-8292-7940-AF06-4834BB040BBC}"/>
                      </a:ext>
                    </a:extLst>
                  </p:cNvPr>
                  <p:cNvSpPr txBox="1"/>
                  <p:nvPr/>
                </p:nvSpPr>
                <p:spPr>
                  <a:xfrm>
                    <a:off x="3978059" y="2079860"/>
                    <a:ext cx="3257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5</a:t>
                    </a:r>
                  </a:p>
                </p:txBody>
              </p:sp>
              <p:cxnSp>
                <p:nvCxnSpPr>
                  <p:cNvPr id="18" name="Rak 17">
                    <a:extLst>
                      <a:ext uri="{FF2B5EF4-FFF2-40B4-BE49-F238E27FC236}">
                        <a16:creationId xmlns:a16="http://schemas.microsoft.com/office/drawing/2014/main" id="{E3048C28-FD67-204C-B780-E2CB7F1B16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46860" y="2160033"/>
                    <a:ext cx="18812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ruta 14">
                  <a:extLst>
                    <a:ext uri="{FF2B5EF4-FFF2-40B4-BE49-F238E27FC236}">
                      <a16:creationId xmlns:a16="http://schemas.microsoft.com/office/drawing/2014/main" id="{DFA470B5-C4C6-634C-8031-7C883206C133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+</a:t>
                  </a:r>
                </a:p>
              </p:txBody>
            </p:sp>
          </p:grpSp>
          <p:grpSp>
            <p:nvGrpSpPr>
              <p:cNvPr id="9" name="Grupp 8">
                <a:extLst>
                  <a:ext uri="{FF2B5EF4-FFF2-40B4-BE49-F238E27FC236}">
                    <a16:creationId xmlns:a16="http://schemas.microsoft.com/office/drawing/2014/main" id="{9D869D0E-C3B8-7D4F-ACF7-0E8770D293A6}"/>
                  </a:ext>
                </a:extLst>
              </p:cNvPr>
              <p:cNvGrpSpPr/>
              <p:nvPr/>
            </p:nvGrpSpPr>
            <p:grpSpPr>
              <a:xfrm>
                <a:off x="3473332" y="1720167"/>
                <a:ext cx="335253" cy="574682"/>
                <a:chOff x="3801864" y="1894174"/>
                <a:chExt cx="335253" cy="574682"/>
              </a:xfrm>
            </p:grpSpPr>
            <p:sp>
              <p:nvSpPr>
                <p:cNvPr id="11" name="textruta 10">
                  <a:extLst>
                    <a:ext uri="{FF2B5EF4-FFF2-40B4-BE49-F238E27FC236}">
                      <a16:creationId xmlns:a16="http://schemas.microsoft.com/office/drawing/2014/main" id="{237DF04E-54B8-0B4F-8732-D14FCC73C1FB}"/>
                    </a:ext>
                  </a:extLst>
                </p:cNvPr>
                <p:cNvSpPr txBox="1"/>
                <p:nvPr/>
              </p:nvSpPr>
              <p:spPr>
                <a:xfrm>
                  <a:off x="3801864" y="1894174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12" name="textruta 11">
                  <a:extLst>
                    <a:ext uri="{FF2B5EF4-FFF2-40B4-BE49-F238E27FC236}">
                      <a16:creationId xmlns:a16="http://schemas.microsoft.com/office/drawing/2014/main" id="{13D826BC-34D5-B94A-9D2E-D732893F59A5}"/>
                    </a:ext>
                  </a:extLst>
                </p:cNvPr>
                <p:cNvSpPr txBox="1"/>
                <p:nvPr/>
              </p:nvSpPr>
              <p:spPr>
                <a:xfrm>
                  <a:off x="3812989" y="2099524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13" name="Rak 12">
                  <a:extLst>
                    <a:ext uri="{FF2B5EF4-FFF2-40B4-BE49-F238E27FC236}">
                      <a16:creationId xmlns:a16="http://schemas.microsoft.com/office/drawing/2014/main" id="{295869D6-C884-8A4A-8D6B-F8B24835C7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4461" y="2176098"/>
                  <a:ext cx="19592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>
                <a:extLst>
                  <a:ext uri="{FF2B5EF4-FFF2-40B4-BE49-F238E27FC236}">
                    <a16:creationId xmlns:a16="http://schemas.microsoft.com/office/drawing/2014/main" id="{0BC36AA7-7F32-9C46-9F3A-CC9F666339A6}"/>
                  </a:ext>
                </a:extLst>
              </p:cNvPr>
              <p:cNvSpPr txBox="1"/>
              <p:nvPr/>
            </p:nvSpPr>
            <p:spPr>
              <a:xfrm>
                <a:off x="3764747" y="181280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234" name="textruta 233">
              <a:extLst>
                <a:ext uri="{FF2B5EF4-FFF2-40B4-BE49-F238E27FC236}">
                  <a16:creationId xmlns:a16="http://schemas.microsoft.com/office/drawing/2014/main" id="{04DDEB48-1A46-2449-8625-65D27CB78CEC}"/>
                </a:ext>
              </a:extLst>
            </p:cNvPr>
            <p:cNvSpPr txBox="1"/>
            <p:nvPr/>
          </p:nvSpPr>
          <p:spPr>
            <a:xfrm>
              <a:off x="555933" y="1903255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a)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97938D6C-3B64-634A-9E67-43C2461AFC1F}"/>
              </a:ext>
            </a:extLst>
          </p:cNvPr>
          <p:cNvGrpSpPr/>
          <p:nvPr/>
        </p:nvGrpSpPr>
        <p:grpSpPr>
          <a:xfrm>
            <a:off x="438019" y="577825"/>
            <a:ext cx="4723345" cy="612807"/>
            <a:chOff x="948294" y="521669"/>
            <a:chExt cx="4723345" cy="612807"/>
          </a:xfrm>
        </p:grpSpPr>
        <p:grpSp>
          <p:nvGrpSpPr>
            <p:cNvPr id="167" name="Grupp 166">
              <a:extLst>
                <a:ext uri="{FF2B5EF4-FFF2-40B4-BE49-F238E27FC236}">
                  <a16:creationId xmlns:a16="http://schemas.microsoft.com/office/drawing/2014/main" id="{53D320E4-B76A-C242-BD1F-19B7D706D9B0}"/>
                </a:ext>
              </a:extLst>
            </p:cNvPr>
            <p:cNvGrpSpPr/>
            <p:nvPr/>
          </p:nvGrpSpPr>
          <p:grpSpPr>
            <a:xfrm>
              <a:off x="4523613" y="521669"/>
              <a:ext cx="1148026" cy="596522"/>
              <a:chOff x="2644658" y="1707930"/>
              <a:chExt cx="1148026" cy="596522"/>
            </a:xfrm>
          </p:grpSpPr>
          <p:grpSp>
            <p:nvGrpSpPr>
              <p:cNvPr id="168" name="Grupp 167">
                <a:extLst>
                  <a:ext uri="{FF2B5EF4-FFF2-40B4-BE49-F238E27FC236}">
                    <a16:creationId xmlns:a16="http://schemas.microsoft.com/office/drawing/2014/main" id="{7D844B77-41D4-434D-9046-143BC7A792B9}"/>
                  </a:ext>
                </a:extLst>
              </p:cNvPr>
              <p:cNvGrpSpPr/>
              <p:nvPr/>
            </p:nvGrpSpPr>
            <p:grpSpPr>
              <a:xfrm>
                <a:off x="2917314" y="1707930"/>
                <a:ext cx="560331" cy="596522"/>
                <a:chOff x="2917314" y="1707930"/>
                <a:chExt cx="560331" cy="596522"/>
              </a:xfrm>
            </p:grpSpPr>
            <p:grpSp>
              <p:nvGrpSpPr>
                <p:cNvPr id="171" name="Grupp 170">
                  <a:extLst>
                    <a:ext uri="{FF2B5EF4-FFF2-40B4-BE49-F238E27FC236}">
                      <a16:creationId xmlns:a16="http://schemas.microsoft.com/office/drawing/2014/main" id="{82ED50EC-4F0F-7B4F-A229-71C4CD68338E}"/>
                    </a:ext>
                  </a:extLst>
                </p:cNvPr>
                <p:cNvGrpSpPr/>
                <p:nvPr/>
              </p:nvGrpSpPr>
              <p:grpSpPr>
                <a:xfrm>
                  <a:off x="2917314" y="1707930"/>
                  <a:ext cx="301686" cy="596522"/>
                  <a:chOff x="3849166" y="1862273"/>
                  <a:chExt cx="301686" cy="596522"/>
                </a:xfrm>
              </p:grpSpPr>
              <p:sp>
                <p:nvSpPr>
                  <p:cNvPr id="173" name="textruta 172">
                    <a:extLst>
                      <a:ext uri="{FF2B5EF4-FFF2-40B4-BE49-F238E27FC236}">
                        <a16:creationId xmlns:a16="http://schemas.microsoft.com/office/drawing/2014/main" id="{9FCA6313-3D17-F849-B804-E2E879D94574}"/>
                      </a:ext>
                    </a:extLst>
                  </p:cNvPr>
                  <p:cNvSpPr txBox="1"/>
                  <p:nvPr/>
                </p:nvSpPr>
                <p:spPr>
                  <a:xfrm>
                    <a:off x="3849166" y="186227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74" name="textruta 173">
                    <a:extLst>
                      <a:ext uri="{FF2B5EF4-FFF2-40B4-BE49-F238E27FC236}">
                        <a16:creationId xmlns:a16="http://schemas.microsoft.com/office/drawing/2014/main" id="{4C942124-5B79-3F4C-9931-295EE89AA920}"/>
                      </a:ext>
                    </a:extLst>
                  </p:cNvPr>
                  <p:cNvSpPr txBox="1"/>
                  <p:nvPr/>
                </p:nvSpPr>
                <p:spPr>
                  <a:xfrm>
                    <a:off x="3849166" y="208946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6</a:t>
                    </a:r>
                  </a:p>
                </p:txBody>
              </p:sp>
              <p:cxnSp>
                <p:nvCxnSpPr>
                  <p:cNvPr id="175" name="Rak 174">
                    <a:extLst>
                      <a:ext uri="{FF2B5EF4-FFF2-40B4-BE49-F238E27FC236}">
                        <a16:creationId xmlns:a16="http://schemas.microsoft.com/office/drawing/2014/main" id="{BC6358F8-C67D-EB45-914A-9003EFF89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09259" y="2158536"/>
                    <a:ext cx="20928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2" name="textruta 171">
                  <a:extLst>
                    <a:ext uri="{FF2B5EF4-FFF2-40B4-BE49-F238E27FC236}">
                      <a16:creationId xmlns:a16="http://schemas.microsoft.com/office/drawing/2014/main" id="{C682CC01-CEF7-7042-9E0F-712C32287C6E}"/>
                    </a:ext>
                  </a:extLst>
                </p:cNvPr>
                <p:cNvSpPr txBox="1"/>
                <p:nvPr/>
              </p:nvSpPr>
              <p:spPr>
                <a:xfrm>
                  <a:off x="3148872" y="1804164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+</a:t>
                  </a:r>
                </a:p>
              </p:txBody>
            </p:sp>
          </p:grpSp>
          <p:sp>
            <p:nvSpPr>
              <p:cNvPr id="169" name="textruta 168">
                <a:extLst>
                  <a:ext uri="{FF2B5EF4-FFF2-40B4-BE49-F238E27FC236}">
                    <a16:creationId xmlns:a16="http://schemas.microsoft.com/office/drawing/2014/main" id="{2ED57A1D-FBFA-D746-B0D7-5CE726668C8A}"/>
                  </a:ext>
                </a:extLst>
              </p:cNvPr>
              <p:cNvSpPr txBox="1"/>
              <p:nvPr/>
            </p:nvSpPr>
            <p:spPr>
              <a:xfrm>
                <a:off x="3316272" y="1810961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0,3</a:t>
                </a:r>
              </a:p>
            </p:txBody>
          </p:sp>
          <p:sp>
            <p:nvSpPr>
              <p:cNvPr id="170" name="textruta 169">
                <a:extLst>
                  <a:ext uri="{FF2B5EF4-FFF2-40B4-BE49-F238E27FC236}">
                    <a16:creationId xmlns:a16="http://schemas.microsoft.com/office/drawing/2014/main" id="{626318B1-E956-1144-AD8E-FE02D20CC539}"/>
                  </a:ext>
                </a:extLst>
              </p:cNvPr>
              <p:cNvSpPr txBox="1"/>
              <p:nvPr/>
            </p:nvSpPr>
            <p:spPr>
              <a:xfrm>
                <a:off x="2644658" y="1798551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c)</a:t>
                </a:r>
              </a:p>
            </p:txBody>
          </p:sp>
        </p:grpSp>
        <p:grpSp>
          <p:nvGrpSpPr>
            <p:cNvPr id="192" name="Grupp 191">
              <a:extLst>
                <a:ext uri="{FF2B5EF4-FFF2-40B4-BE49-F238E27FC236}">
                  <a16:creationId xmlns:a16="http://schemas.microsoft.com/office/drawing/2014/main" id="{0202B561-B33B-2A4B-915D-59CE50F8C799}"/>
                </a:ext>
              </a:extLst>
            </p:cNvPr>
            <p:cNvGrpSpPr/>
            <p:nvPr/>
          </p:nvGrpSpPr>
          <p:grpSpPr>
            <a:xfrm>
              <a:off x="3143019" y="537757"/>
              <a:ext cx="1198996" cy="591846"/>
              <a:chOff x="883742" y="2098334"/>
              <a:chExt cx="1198996" cy="591846"/>
            </a:xfrm>
          </p:grpSpPr>
          <p:grpSp>
            <p:nvGrpSpPr>
              <p:cNvPr id="193" name="Grupp 192">
                <a:extLst>
                  <a:ext uri="{FF2B5EF4-FFF2-40B4-BE49-F238E27FC236}">
                    <a16:creationId xmlns:a16="http://schemas.microsoft.com/office/drawing/2014/main" id="{F36BBEF7-DAF8-0249-8A1A-70491DF2BE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7227" y="2098334"/>
                <a:ext cx="445289" cy="587500"/>
                <a:chOff x="1736327" y="4479739"/>
                <a:chExt cx="444838" cy="587665"/>
              </a:xfrm>
            </p:grpSpPr>
            <p:sp>
              <p:nvSpPr>
                <p:cNvPr id="217" name="textruta 16">
                  <a:extLst>
                    <a:ext uri="{FF2B5EF4-FFF2-40B4-BE49-F238E27FC236}">
                      <a16:creationId xmlns:a16="http://schemas.microsoft.com/office/drawing/2014/main" id="{75C02116-95A5-8441-B38F-88B2E39D8F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4982" y="4479739"/>
                  <a:ext cx="306183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18" name="textruta 17">
                  <a:extLst>
                    <a:ext uri="{FF2B5EF4-FFF2-40B4-BE49-F238E27FC236}">
                      <a16:creationId xmlns:a16="http://schemas.microsoft.com/office/drawing/2014/main" id="{83B67583-9790-464B-B992-3B7A55DBC4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2565" y="4697968"/>
                  <a:ext cx="30138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</a:rPr>
                    <a:t>8</a:t>
                  </a:r>
                </a:p>
              </p:txBody>
            </p:sp>
            <p:cxnSp>
              <p:nvCxnSpPr>
                <p:cNvPr id="219" name="Rak 218">
                  <a:extLst>
                    <a:ext uri="{FF2B5EF4-FFF2-40B4-BE49-F238E27FC236}">
                      <a16:creationId xmlns:a16="http://schemas.microsoft.com/office/drawing/2014/main" id="{124A46DC-5406-5F43-B2A7-ED7DC83998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40506" y="4776570"/>
                  <a:ext cx="19385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textruta 23">
                  <a:extLst>
                    <a:ext uri="{FF2B5EF4-FFF2-40B4-BE49-F238E27FC236}">
                      <a16:creationId xmlns:a16="http://schemas.microsoft.com/office/drawing/2014/main" id="{FBBD24C3-1EA5-7E4F-BA34-308048D2B3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36327" y="4585486"/>
                  <a:ext cx="14287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</a:rPr>
                    <a:t>1</a:t>
                  </a:r>
                </a:p>
              </p:txBody>
            </p:sp>
          </p:grpSp>
          <p:grpSp>
            <p:nvGrpSpPr>
              <p:cNvPr id="194" name="Grupp 193">
                <a:extLst>
                  <a:ext uri="{FF2B5EF4-FFF2-40B4-BE49-F238E27FC236}">
                    <a16:creationId xmlns:a16="http://schemas.microsoft.com/office/drawing/2014/main" id="{FC1F57DC-865F-D940-A7D0-A9BA7E695BAF}"/>
                  </a:ext>
                </a:extLst>
              </p:cNvPr>
              <p:cNvGrpSpPr/>
              <p:nvPr/>
            </p:nvGrpSpPr>
            <p:grpSpPr>
              <a:xfrm>
                <a:off x="883742" y="2101926"/>
                <a:ext cx="1198996" cy="588254"/>
                <a:chOff x="2485553" y="1714682"/>
                <a:chExt cx="1198996" cy="588254"/>
              </a:xfrm>
            </p:grpSpPr>
            <p:sp>
              <p:nvSpPr>
                <p:cNvPr id="195" name="textruta 194">
                  <a:extLst>
                    <a:ext uri="{FF2B5EF4-FFF2-40B4-BE49-F238E27FC236}">
                      <a16:creationId xmlns:a16="http://schemas.microsoft.com/office/drawing/2014/main" id="{03408223-1E97-584F-B17B-8EA730B8FEDD}"/>
                    </a:ext>
                  </a:extLst>
                </p:cNvPr>
                <p:cNvSpPr txBox="1"/>
                <p:nvPr/>
              </p:nvSpPr>
              <p:spPr>
                <a:xfrm>
                  <a:off x="3149213" y="1814448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– </a:t>
                  </a:r>
                </a:p>
              </p:txBody>
            </p:sp>
            <p:grpSp>
              <p:nvGrpSpPr>
                <p:cNvPr id="196" name="Grupp 195">
                  <a:extLst>
                    <a:ext uri="{FF2B5EF4-FFF2-40B4-BE49-F238E27FC236}">
                      <a16:creationId xmlns:a16="http://schemas.microsoft.com/office/drawing/2014/main" id="{F3ED507F-F1A4-8F47-86F6-07FB55853A2D}"/>
                    </a:ext>
                  </a:extLst>
                </p:cNvPr>
                <p:cNvGrpSpPr/>
                <p:nvPr/>
              </p:nvGrpSpPr>
              <p:grpSpPr>
                <a:xfrm>
                  <a:off x="3371138" y="1714682"/>
                  <a:ext cx="313411" cy="588254"/>
                  <a:chOff x="3699670" y="1888689"/>
                  <a:chExt cx="313411" cy="588254"/>
                </a:xfrm>
              </p:grpSpPr>
              <p:sp>
                <p:nvSpPr>
                  <p:cNvPr id="214" name="textruta 213">
                    <a:extLst>
                      <a:ext uri="{FF2B5EF4-FFF2-40B4-BE49-F238E27FC236}">
                        <a16:creationId xmlns:a16="http://schemas.microsoft.com/office/drawing/2014/main" id="{AFBA938E-9951-5B43-8485-96DB8430008A}"/>
                      </a:ext>
                    </a:extLst>
                  </p:cNvPr>
                  <p:cNvSpPr txBox="1"/>
                  <p:nvPr/>
                </p:nvSpPr>
                <p:spPr>
                  <a:xfrm>
                    <a:off x="3711421" y="1888689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sp>
                <p:nvSpPr>
                  <p:cNvPr id="215" name="textruta 214">
                    <a:extLst>
                      <a:ext uri="{FF2B5EF4-FFF2-40B4-BE49-F238E27FC236}">
                        <a16:creationId xmlns:a16="http://schemas.microsoft.com/office/drawing/2014/main" id="{14546C2F-19EB-6349-B31E-62CCA3E883C8}"/>
                      </a:ext>
                    </a:extLst>
                  </p:cNvPr>
                  <p:cNvSpPr txBox="1"/>
                  <p:nvPr/>
                </p:nvSpPr>
                <p:spPr>
                  <a:xfrm>
                    <a:off x="3699670" y="2107611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4</a:t>
                    </a:r>
                  </a:p>
                </p:txBody>
              </p:sp>
              <p:cxnSp>
                <p:nvCxnSpPr>
                  <p:cNvPr id="216" name="Rak 215">
                    <a:extLst>
                      <a:ext uri="{FF2B5EF4-FFF2-40B4-BE49-F238E27FC236}">
                        <a16:creationId xmlns:a16="http://schemas.microsoft.com/office/drawing/2014/main" id="{4C7DAAE5-A1F1-BC41-A1F1-B51111435B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64222" y="2181842"/>
                    <a:ext cx="199096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3" name="textruta 212">
                  <a:extLst>
                    <a:ext uri="{FF2B5EF4-FFF2-40B4-BE49-F238E27FC236}">
                      <a16:creationId xmlns:a16="http://schemas.microsoft.com/office/drawing/2014/main" id="{78C4B93E-F69C-A743-9103-ACF4D40801F4}"/>
                    </a:ext>
                  </a:extLst>
                </p:cNvPr>
                <p:cNvSpPr txBox="1"/>
                <p:nvPr/>
              </p:nvSpPr>
              <p:spPr>
                <a:xfrm>
                  <a:off x="2485553" y="1805932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b)</a:t>
                  </a:r>
                </a:p>
              </p:txBody>
            </p:sp>
          </p:grpSp>
        </p:grpSp>
        <p:grpSp>
          <p:nvGrpSpPr>
            <p:cNvPr id="90" name="Grupp 89">
              <a:extLst>
                <a:ext uri="{FF2B5EF4-FFF2-40B4-BE49-F238E27FC236}">
                  <a16:creationId xmlns:a16="http://schemas.microsoft.com/office/drawing/2014/main" id="{7CA7130A-FF85-A942-B974-30B94724E657}"/>
                </a:ext>
              </a:extLst>
            </p:cNvPr>
            <p:cNvGrpSpPr/>
            <p:nvPr/>
          </p:nvGrpSpPr>
          <p:grpSpPr>
            <a:xfrm>
              <a:off x="948294" y="531102"/>
              <a:ext cx="1953050" cy="603374"/>
              <a:chOff x="674987" y="525458"/>
              <a:chExt cx="1953050" cy="603374"/>
            </a:xfrm>
          </p:grpSpPr>
          <p:grpSp>
            <p:nvGrpSpPr>
              <p:cNvPr id="222" name="Grupp 221">
                <a:extLst>
                  <a:ext uri="{FF2B5EF4-FFF2-40B4-BE49-F238E27FC236}">
                    <a16:creationId xmlns:a16="http://schemas.microsoft.com/office/drawing/2014/main" id="{452D5E06-25A6-004A-B465-1A233517CD96}"/>
                  </a:ext>
                </a:extLst>
              </p:cNvPr>
              <p:cNvGrpSpPr/>
              <p:nvPr/>
            </p:nvGrpSpPr>
            <p:grpSpPr>
              <a:xfrm>
                <a:off x="1581904" y="525458"/>
                <a:ext cx="1046133" cy="603374"/>
                <a:chOff x="2573947" y="1704735"/>
                <a:chExt cx="1046133" cy="603374"/>
              </a:xfrm>
            </p:grpSpPr>
            <p:grpSp>
              <p:nvGrpSpPr>
                <p:cNvPr id="223" name="Grupp 222">
                  <a:extLst>
                    <a:ext uri="{FF2B5EF4-FFF2-40B4-BE49-F238E27FC236}">
                      <a16:creationId xmlns:a16="http://schemas.microsoft.com/office/drawing/2014/main" id="{B9CBE030-BD4D-6948-9EC6-2CF4D41B0EAE}"/>
                    </a:ext>
                  </a:extLst>
                </p:cNvPr>
                <p:cNvGrpSpPr/>
                <p:nvPr/>
              </p:nvGrpSpPr>
              <p:grpSpPr>
                <a:xfrm>
                  <a:off x="2882503" y="1718202"/>
                  <a:ext cx="538528" cy="579868"/>
                  <a:chOff x="2882503" y="1718202"/>
                  <a:chExt cx="538528" cy="579868"/>
                </a:xfrm>
              </p:grpSpPr>
              <p:grpSp>
                <p:nvGrpSpPr>
                  <p:cNvPr id="229" name="Grupp 228">
                    <a:extLst>
                      <a:ext uri="{FF2B5EF4-FFF2-40B4-BE49-F238E27FC236}">
                        <a16:creationId xmlns:a16="http://schemas.microsoft.com/office/drawing/2014/main" id="{0C9BD6C7-14DD-564F-ACA4-33D7C95A72D7}"/>
                      </a:ext>
                    </a:extLst>
                  </p:cNvPr>
                  <p:cNvGrpSpPr/>
                  <p:nvPr/>
                </p:nvGrpSpPr>
                <p:grpSpPr>
                  <a:xfrm>
                    <a:off x="2882503" y="1718202"/>
                    <a:ext cx="302752" cy="579868"/>
                    <a:chOff x="3814355" y="1872545"/>
                    <a:chExt cx="302752" cy="579868"/>
                  </a:xfrm>
                </p:grpSpPr>
                <p:sp>
                  <p:nvSpPr>
                    <p:cNvPr id="231" name="textruta 230">
                      <a:extLst>
                        <a:ext uri="{FF2B5EF4-FFF2-40B4-BE49-F238E27FC236}">
                          <a16:creationId xmlns:a16="http://schemas.microsoft.com/office/drawing/2014/main" id="{A1E686D1-0629-BF41-A86E-557C3E0BAB9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14355" y="1872545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2</a:t>
                      </a:r>
                    </a:p>
                  </p:txBody>
                </p:sp>
                <p:sp>
                  <p:nvSpPr>
                    <p:cNvPr id="232" name="textruta 231">
                      <a:extLst>
                        <a:ext uri="{FF2B5EF4-FFF2-40B4-BE49-F238E27FC236}">
                          <a16:creationId xmlns:a16="http://schemas.microsoft.com/office/drawing/2014/main" id="{B826518E-28ED-314B-9D00-353EB137D7B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15421" y="2083081"/>
                      <a:ext cx="30168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5</a:t>
                      </a:r>
                    </a:p>
                  </p:txBody>
                </p:sp>
                <p:cxnSp>
                  <p:nvCxnSpPr>
                    <p:cNvPr id="233" name="Rak 232">
                      <a:extLst>
                        <a:ext uri="{FF2B5EF4-FFF2-40B4-BE49-F238E27FC236}">
                          <a16:creationId xmlns:a16="http://schemas.microsoft.com/office/drawing/2014/main" id="{B2093AA2-819D-F840-AFEF-925EA9F984C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62359" y="2164842"/>
                      <a:ext cx="201693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0" name="textruta 229">
                    <a:extLst>
                      <a:ext uri="{FF2B5EF4-FFF2-40B4-BE49-F238E27FC236}">
                        <a16:creationId xmlns:a16="http://schemas.microsoft.com/office/drawing/2014/main" id="{408A1642-4B02-C14C-8E39-F30B3CB4E841}"/>
                      </a:ext>
                    </a:extLst>
                  </p:cNvPr>
                  <p:cNvSpPr txBox="1"/>
                  <p:nvPr/>
                </p:nvSpPr>
                <p:spPr>
                  <a:xfrm>
                    <a:off x="3092258" y="1819989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dirty="0"/>
                      <a:t>+</a:t>
                    </a:r>
                  </a:p>
                </p:txBody>
              </p:sp>
            </p:grpSp>
            <p:grpSp>
              <p:nvGrpSpPr>
                <p:cNvPr id="224" name="Grupp 223">
                  <a:extLst>
                    <a:ext uri="{FF2B5EF4-FFF2-40B4-BE49-F238E27FC236}">
                      <a16:creationId xmlns:a16="http://schemas.microsoft.com/office/drawing/2014/main" id="{81C195FE-59DB-274A-830B-B69E0675B141}"/>
                    </a:ext>
                  </a:extLst>
                </p:cNvPr>
                <p:cNvGrpSpPr/>
                <p:nvPr/>
              </p:nvGrpSpPr>
              <p:grpSpPr>
                <a:xfrm>
                  <a:off x="3308489" y="1704735"/>
                  <a:ext cx="311591" cy="603374"/>
                  <a:chOff x="3637021" y="1878742"/>
                  <a:chExt cx="311591" cy="603374"/>
                </a:xfrm>
              </p:grpSpPr>
              <p:sp>
                <p:nvSpPr>
                  <p:cNvPr id="226" name="textruta 225">
                    <a:extLst>
                      <a:ext uri="{FF2B5EF4-FFF2-40B4-BE49-F238E27FC236}">
                        <a16:creationId xmlns:a16="http://schemas.microsoft.com/office/drawing/2014/main" id="{C7405995-2BEE-DA47-B610-F66E2C6366BB}"/>
                      </a:ext>
                    </a:extLst>
                  </p:cNvPr>
                  <p:cNvSpPr txBox="1"/>
                  <p:nvPr/>
                </p:nvSpPr>
                <p:spPr>
                  <a:xfrm>
                    <a:off x="3637021" y="187874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227" name="textruta 226">
                    <a:extLst>
                      <a:ext uri="{FF2B5EF4-FFF2-40B4-BE49-F238E27FC236}">
                        <a16:creationId xmlns:a16="http://schemas.microsoft.com/office/drawing/2014/main" id="{207DC8F0-580A-AF46-A6D6-4022604FFFF3}"/>
                      </a:ext>
                    </a:extLst>
                  </p:cNvPr>
                  <p:cNvSpPr txBox="1"/>
                  <p:nvPr/>
                </p:nvSpPr>
                <p:spPr>
                  <a:xfrm>
                    <a:off x="3646952" y="211278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228" name="Rak 227">
                    <a:extLst>
                      <a:ext uri="{FF2B5EF4-FFF2-40B4-BE49-F238E27FC236}">
                        <a16:creationId xmlns:a16="http://schemas.microsoft.com/office/drawing/2014/main" id="{5CD81779-74EE-594A-BD85-3354C6CC79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92683" y="2184506"/>
                    <a:ext cx="198726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5" name="textruta 224">
                  <a:extLst>
                    <a:ext uri="{FF2B5EF4-FFF2-40B4-BE49-F238E27FC236}">
                      <a16:creationId xmlns:a16="http://schemas.microsoft.com/office/drawing/2014/main" id="{7AFA4DF4-9387-0245-8DCD-412D4658A6C7}"/>
                    </a:ext>
                  </a:extLst>
                </p:cNvPr>
                <p:cNvSpPr txBox="1"/>
                <p:nvPr/>
              </p:nvSpPr>
              <p:spPr>
                <a:xfrm>
                  <a:off x="2573947" y="1781304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sp>
            <p:nvSpPr>
              <p:cNvPr id="235" name="textruta 234">
                <a:extLst>
                  <a:ext uri="{FF2B5EF4-FFF2-40B4-BE49-F238E27FC236}">
                    <a16:creationId xmlns:a16="http://schemas.microsoft.com/office/drawing/2014/main" id="{CF62D24B-1BCB-1D43-A232-363BDFC3E937}"/>
                  </a:ext>
                </a:extLst>
              </p:cNvPr>
              <p:cNvSpPr txBox="1"/>
              <p:nvPr/>
            </p:nvSpPr>
            <p:spPr>
              <a:xfrm>
                <a:off x="674987" y="600763"/>
                <a:ext cx="947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Beräkna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59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4" grpId="0"/>
      <p:bldP spid="15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15972</TotalTime>
  <Words>260</Words>
  <Application>Microsoft Macintosh PowerPoint</Application>
  <PresentationFormat>Bildspel på skärmen (4:3)</PresentationFormat>
  <Paragraphs>156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169</cp:revision>
  <dcterms:created xsi:type="dcterms:W3CDTF">2017-04-10T07:17:33Z</dcterms:created>
  <dcterms:modified xsi:type="dcterms:W3CDTF">2018-08-04T11:51:36Z</dcterms:modified>
</cp:coreProperties>
</file>