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50" r:id="rId2"/>
    <p:sldMasterId id="2147483651" r:id="rId3"/>
    <p:sldMasterId id="2147483652" r:id="rId4"/>
    <p:sldMasterId id="2147483653" r:id="rId5"/>
    <p:sldMasterId id="2147483654" r:id="rId6"/>
    <p:sldMasterId id="2147483655" r:id="rId7"/>
    <p:sldMasterId id="2147483656" r:id="rId8"/>
    <p:sldMasterId id="2147483657" r:id="rId9"/>
    <p:sldMasterId id="2147483658" r:id="rId10"/>
    <p:sldMasterId id="2147483659" r:id="rId11"/>
    <p:sldMasterId id="2147483660" r:id="rId12"/>
    <p:sldMasterId id="2147483661" r:id="rId13"/>
    <p:sldMasterId id="2147483662" r:id="rId14"/>
  </p:sldMasterIdLst>
  <p:sldIdLst>
    <p:sldId id="273" r:id="rId15"/>
    <p:sldId id="274" r:id="rId16"/>
    <p:sldId id="275" r:id="rId17"/>
  </p:sldIdLst>
  <p:sldSz cx="13004800" cy="9753600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4572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9144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13716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18288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22860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27432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32004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36576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-1792" y="-112"/>
      </p:cViewPr>
      <p:guideLst>
        <p:guide orient="horz" pos="3072"/>
        <p:guide pos="40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Master" Target="slideMasters/slideMaster9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Relationship Id="rId13" Type="http://schemas.openxmlformats.org/officeDocument/2006/relationships/slideMaster" Target="slideMasters/slideMaster13.xml"/><Relationship Id="rId14" Type="http://schemas.openxmlformats.org/officeDocument/2006/relationships/slideMaster" Target="slideMasters/slideMaster14.xml"/><Relationship Id="rId15" Type="http://schemas.openxmlformats.org/officeDocument/2006/relationships/slide" Target="slides/slide1.xml"/><Relationship Id="rId16" Type="http://schemas.openxmlformats.org/officeDocument/2006/relationships/slide" Target="slides/slide2.xml"/><Relationship Id="rId17" Type="http://schemas.openxmlformats.org/officeDocument/2006/relationships/slide" Target="slides/slide3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22481062"/>
      </p:ext>
    </p:extLst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266386"/>
      </p:ext>
    </p:extLst>
  </p:cSld>
  <p:clrMapOvr>
    <a:masterClrMapping/>
  </p:clrMapOvr>
  <p:transition xmlns:p14="http://schemas.microsoft.com/office/powerpoint/2010/main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01616079"/>
      </p:ext>
    </p:extLst>
  </p:cSld>
  <p:clrMapOvr>
    <a:masterClrMapping/>
  </p:clrMapOvr>
  <p:transition xmlns:p14="http://schemas.microsoft.com/office/powerpoint/2010/main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49441185"/>
      </p:ext>
    </p:extLst>
  </p:cSld>
  <p:clrMapOvr>
    <a:masterClrMapping/>
  </p:clrMapOvr>
  <p:transition xmlns:p14="http://schemas.microsoft.com/office/powerpoint/2010/main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694428116"/>
      </p:ext>
    </p:extLst>
  </p:cSld>
  <p:clrMapOvr>
    <a:masterClrMapping/>
  </p:clrMapOvr>
  <p:transition xmlns:p14="http://schemas.microsoft.com/office/powerpoint/2010/main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386715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96110641"/>
      </p:ext>
    </p:extLst>
  </p:cSld>
  <p:clrMapOvr>
    <a:masterClrMapping/>
  </p:clrMapOvr>
  <p:transition xmlns:p14="http://schemas.microsoft.com/office/powerpoint/2010/main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2847085"/>
      </p:ext>
    </p:extLst>
  </p:cSld>
  <p:clrMapOvr>
    <a:masterClrMapping/>
  </p:clrMapOvr>
  <p:transition xmlns:p14="http://schemas.microsoft.com/office/powerpoint/2010/main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65336030"/>
      </p:ext>
    </p:extLst>
  </p:cSld>
  <p:clrMapOvr>
    <a:masterClrMapping/>
  </p:clrMapOvr>
  <p:transition xmlns:p14="http://schemas.microsoft.com/office/powerpoint/2010/main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3406151"/>
      </p:ext>
    </p:extLst>
  </p:cSld>
  <p:clrMapOvr>
    <a:masterClrMapping/>
  </p:clrMapOvr>
  <p:transition xmlns:p14="http://schemas.microsoft.com/office/powerpoint/2010/main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609016734"/>
      </p:ext>
    </p:extLst>
  </p:cSld>
  <p:clrMapOvr>
    <a:masterClrMapping/>
  </p:clrMapOvr>
  <p:transition xmlns:p14="http://schemas.microsoft.com/office/powerpoint/2010/main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 smtClean="0">
              <a:sym typeface="Gill Sans" charset="0"/>
            </a:endParaRP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106802483"/>
      </p:ext>
    </p:extLst>
  </p:cSld>
  <p:clrMapOvr>
    <a:masterClrMapping/>
  </p:clrMapOvr>
  <p:transition xmlns:p14="http://schemas.microsoft.com/office/powerpoint/2010/main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18198793"/>
      </p:ext>
    </p:extLst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093075"/>
          </a:xfrm>
          <a:prstGeom prst="rect">
            <a:avLst/>
          </a:prstGeo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09307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33437564"/>
      </p:ext>
    </p:extLst>
  </p:cSld>
  <p:clrMapOvr>
    <a:masterClrMapping/>
  </p:clrMapOvr>
  <p:transition xmlns:p14="http://schemas.microsoft.com/office/powerpoint/2010/main"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75795207"/>
      </p:ext>
    </p:extLst>
  </p:cSld>
  <p:clrMapOvr>
    <a:masterClrMapping/>
  </p:clrMapOvr>
  <p:transition xmlns:p14="http://schemas.microsoft.com/office/powerpoint/2010/main"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09739907"/>
      </p:ext>
    </p:extLst>
  </p:cSld>
  <p:clrMapOvr>
    <a:masterClrMapping/>
  </p:clrMapOvr>
  <p:transition xmlns:p14="http://schemas.microsoft.com/office/powerpoint/2010/main"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15360677"/>
      </p:ext>
    </p:extLst>
  </p:cSld>
  <p:clrMapOvr>
    <a:masterClrMapping/>
  </p:clrMapOvr>
  <p:transition xmlns:p14="http://schemas.microsoft.com/office/powerpoint/2010/main"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771786711"/>
      </p:ext>
    </p:extLst>
  </p:cSld>
  <p:clrMapOvr>
    <a:masterClrMapping/>
  </p:clrMapOvr>
  <p:transition xmlns:p14="http://schemas.microsoft.com/office/powerpoint/2010/main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16488320"/>
      </p:ext>
    </p:extLst>
  </p:cSld>
  <p:clrMapOvr>
    <a:masterClrMapping/>
  </p:clrMapOvr>
  <p:transition xmlns:p14="http://schemas.microsoft.com/office/powerpoint/2010/main"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14518469"/>
      </p:ext>
    </p:extLst>
  </p:cSld>
  <p:clrMapOvr>
    <a:masterClrMapping/>
  </p:clrMapOvr>
  <p:transition xmlns:p14="http://schemas.microsoft.com/office/powerpoint/2010/main"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73024745"/>
      </p:ext>
    </p:extLst>
  </p:cSld>
  <p:clrMapOvr>
    <a:masterClrMapping/>
  </p:clrMapOvr>
  <p:transition xmlns:p14="http://schemas.microsoft.com/office/powerpoint/2010/main"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0165530"/>
      </p:ext>
    </p:extLst>
  </p:cSld>
  <p:clrMapOvr>
    <a:masterClrMapping/>
  </p:clrMapOvr>
  <p:transition xmlns:p14="http://schemas.microsoft.com/office/powerpoint/2010/main"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546961894"/>
      </p:ext>
    </p:extLst>
  </p:cSld>
  <p:clrMapOvr>
    <a:masterClrMapping/>
  </p:clrMapOvr>
  <p:transition xmlns:p14="http://schemas.microsoft.com/office/powerpoint/2010/main"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 smtClean="0">
              <a:sym typeface="Gill Sans" charset="0"/>
            </a:endParaRP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684131665"/>
      </p:ext>
    </p:extLst>
  </p:cSld>
  <p:clrMapOvr>
    <a:masterClrMapping/>
  </p:clrMapOvr>
  <p:transition xmlns:p14="http://schemas.microsoft.com/office/powerpoint/2010/main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44720785"/>
      </p:ext>
    </p:extLst>
  </p:cSld>
  <p:clrMapOvr>
    <a:masterClrMapping/>
  </p:clrMapOvr>
  <p:transition xmlns:p14="http://schemas.microsoft.com/office/powerpoint/2010/main"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43254447"/>
      </p:ext>
    </p:extLst>
  </p:cSld>
  <p:clrMapOvr>
    <a:masterClrMapping/>
  </p:clrMapOvr>
  <p:transition xmlns:p14="http://schemas.microsoft.com/office/powerpoint/2010/main"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6229073"/>
      </p:ext>
    </p:extLst>
  </p:cSld>
  <p:clrMapOvr>
    <a:masterClrMapping/>
  </p:clrMapOvr>
  <p:transition xmlns:p14="http://schemas.microsoft.com/office/powerpoint/2010/main"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42580373"/>
      </p:ext>
    </p:extLst>
  </p:cSld>
  <p:clrMapOvr>
    <a:masterClrMapping/>
  </p:clrMapOvr>
  <p:transition xmlns:p14="http://schemas.microsoft.com/office/powerpoint/2010/main"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12390168"/>
      </p:ext>
    </p:extLst>
  </p:cSld>
  <p:clrMapOvr>
    <a:masterClrMapping/>
  </p:clrMapOvr>
  <p:transition xmlns:p14="http://schemas.microsoft.com/office/powerpoint/2010/main"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640769706"/>
      </p:ext>
    </p:extLst>
  </p:cSld>
  <p:clrMapOvr>
    <a:masterClrMapping/>
  </p:clrMapOvr>
  <p:transition xmlns:p14="http://schemas.microsoft.com/office/powerpoint/2010/main"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772400" y="2768600"/>
            <a:ext cx="19050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9829800" y="2768600"/>
            <a:ext cx="19050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46417711"/>
      </p:ext>
    </p:extLst>
  </p:cSld>
  <p:clrMapOvr>
    <a:masterClrMapping/>
  </p:clrMapOvr>
  <p:transition xmlns:p14="http://schemas.microsoft.com/office/powerpoint/2010/main"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66447759"/>
      </p:ext>
    </p:extLst>
  </p:cSld>
  <p:clrMapOvr>
    <a:masterClrMapping/>
  </p:clrMapOvr>
  <p:transition xmlns:p14="http://schemas.microsoft.com/office/powerpoint/2010/main"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73525211"/>
      </p:ext>
    </p:extLst>
  </p:cSld>
  <p:clrMapOvr>
    <a:masterClrMapping/>
  </p:clrMapOvr>
  <p:transition xmlns:p14="http://schemas.microsoft.com/office/powerpoint/2010/main"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5493430"/>
      </p:ext>
    </p:extLst>
  </p:cSld>
  <p:clrMapOvr>
    <a:masterClrMapping/>
  </p:clrMapOvr>
  <p:transition xmlns:p14="http://schemas.microsoft.com/office/powerpoint/2010/main"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035599384"/>
      </p:ext>
    </p:extLst>
  </p:cSld>
  <p:clrMapOvr>
    <a:masterClrMapping/>
  </p:clrMapOvr>
  <p:transition xmlns:p14="http://schemas.microsoft.com/office/powerpoint/2010/main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76212714"/>
      </p:ext>
    </p:extLst>
  </p:cSld>
  <p:clrMapOvr>
    <a:masterClrMapping/>
  </p:clrMapOvr>
  <p:transition xmlns:p14="http://schemas.microsoft.com/office/powerpoint/2010/main"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 smtClean="0">
              <a:sym typeface="Gill Sans" charset="0"/>
            </a:endParaRP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43540919"/>
      </p:ext>
    </p:extLst>
  </p:cSld>
  <p:clrMapOvr>
    <a:masterClrMapping/>
  </p:clrMapOvr>
  <p:transition xmlns:p14="http://schemas.microsoft.com/office/powerpoint/2010/main"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66538008"/>
      </p:ext>
    </p:extLst>
  </p:cSld>
  <p:clrMapOvr>
    <a:masterClrMapping/>
  </p:clrMapOvr>
  <p:transition xmlns:p14="http://schemas.microsoft.com/office/powerpoint/2010/main"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50009524"/>
      </p:ext>
    </p:extLst>
  </p:cSld>
  <p:clrMapOvr>
    <a:masterClrMapping/>
  </p:clrMapOvr>
  <p:transition xmlns:p14="http://schemas.microsoft.com/office/powerpoint/2010/main"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37180954"/>
      </p:ext>
    </p:extLst>
  </p:cSld>
  <p:clrMapOvr>
    <a:masterClrMapping/>
  </p:clrMapOvr>
  <p:transition xmlns:p14="http://schemas.microsoft.com/office/powerpoint/2010/main"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51989343"/>
      </p:ext>
    </p:extLst>
  </p:cSld>
  <p:clrMapOvr>
    <a:masterClrMapping/>
  </p:clrMapOvr>
  <p:transition xmlns:p14="http://schemas.microsoft.com/office/powerpoint/2010/main"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259556366"/>
      </p:ext>
    </p:extLst>
  </p:cSld>
  <p:clrMapOvr>
    <a:masterClrMapping/>
  </p:clrMapOvr>
  <p:transition xmlns:p14="http://schemas.microsoft.com/office/powerpoint/2010/main"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386715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48538811"/>
      </p:ext>
    </p:extLst>
  </p:cSld>
  <p:clrMapOvr>
    <a:masterClrMapping/>
  </p:clrMapOvr>
  <p:transition xmlns:p14="http://schemas.microsoft.com/office/powerpoint/2010/main"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40478598"/>
      </p:ext>
    </p:extLst>
  </p:cSld>
  <p:clrMapOvr>
    <a:masterClrMapping/>
  </p:clrMapOvr>
  <p:transition xmlns:p14="http://schemas.microsoft.com/office/powerpoint/2010/main"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00875047"/>
      </p:ext>
    </p:extLst>
  </p:cSld>
  <p:clrMapOvr>
    <a:masterClrMapping/>
  </p:clrMapOvr>
  <p:transition xmlns:p14="http://schemas.microsoft.com/office/powerpoint/2010/main"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0694690"/>
      </p:ext>
    </p:extLst>
  </p:cSld>
  <p:clrMapOvr>
    <a:masterClrMapping/>
  </p:clrMapOvr>
  <p:transition xmlns:p14="http://schemas.microsoft.com/office/powerpoint/2010/main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89793255"/>
      </p:ext>
    </p:extLst>
  </p:cSld>
  <p:clrMapOvr>
    <a:masterClrMapping/>
  </p:clrMapOvr>
  <p:transition xmlns:p14="http://schemas.microsoft.com/office/powerpoint/2010/main"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558941316"/>
      </p:ext>
    </p:extLst>
  </p:cSld>
  <p:clrMapOvr>
    <a:masterClrMapping/>
  </p:clrMapOvr>
  <p:transition xmlns:p14="http://schemas.microsoft.com/office/powerpoint/2010/main"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 smtClean="0">
              <a:sym typeface="Gill Sans" charset="0"/>
            </a:endParaRP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710622904"/>
      </p:ext>
    </p:extLst>
  </p:cSld>
  <p:clrMapOvr>
    <a:masterClrMapping/>
  </p:clrMapOvr>
  <p:transition xmlns:p14="http://schemas.microsoft.com/office/powerpoint/2010/main"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02744091"/>
      </p:ext>
    </p:extLst>
  </p:cSld>
  <p:clrMapOvr>
    <a:masterClrMapping/>
  </p:clrMapOvr>
  <p:transition xmlns:p14="http://schemas.microsoft.com/office/powerpoint/2010/main"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18225805"/>
      </p:ext>
    </p:extLst>
  </p:cSld>
  <p:clrMapOvr>
    <a:masterClrMapping/>
  </p:clrMapOvr>
  <p:transition xmlns:p14="http://schemas.microsoft.com/office/powerpoint/2010/main"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69941987"/>
      </p:ext>
    </p:extLst>
  </p:cSld>
  <p:clrMapOvr>
    <a:masterClrMapping/>
  </p:clrMapOvr>
  <p:transition xmlns:p14="http://schemas.microsoft.com/office/powerpoint/2010/main"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5116632"/>
      </p:ext>
    </p:extLst>
  </p:cSld>
  <p:clrMapOvr>
    <a:masterClrMapping/>
  </p:clrMapOvr>
  <p:transition xmlns:p14="http://schemas.microsoft.com/office/powerpoint/2010/main"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13719145"/>
      </p:ext>
    </p:extLst>
  </p:cSld>
  <p:clrMapOvr>
    <a:masterClrMapping/>
  </p:clrMapOvr>
  <p:transition xmlns:p14="http://schemas.microsoft.com/office/powerpoint/2010/main"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86690412"/>
      </p:ext>
    </p:extLst>
  </p:cSld>
  <p:clrMapOvr>
    <a:masterClrMapping/>
  </p:clrMapOvr>
  <p:transition xmlns:p14="http://schemas.microsoft.com/office/powerpoint/2010/main"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02357318"/>
      </p:ext>
    </p:extLst>
  </p:cSld>
  <p:clrMapOvr>
    <a:masterClrMapping/>
  </p:clrMapOvr>
  <p:transition xmlns:p14="http://schemas.microsoft.com/office/powerpoint/2010/main"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48426183"/>
      </p:ext>
    </p:extLst>
  </p:cSld>
  <p:clrMapOvr>
    <a:masterClrMapping/>
  </p:clrMapOvr>
  <p:transition xmlns:p14="http://schemas.microsoft.com/office/powerpoint/2010/main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93024582"/>
      </p:ext>
    </p:extLst>
  </p:cSld>
  <p:clrMapOvr>
    <a:masterClrMapping/>
  </p:clrMapOvr>
  <p:transition xmlns:p14="http://schemas.microsoft.com/office/powerpoint/2010/main"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5053294"/>
      </p:ext>
    </p:extLst>
  </p:cSld>
  <p:clrMapOvr>
    <a:masterClrMapping/>
  </p:clrMapOvr>
  <p:transition xmlns:p14="http://schemas.microsoft.com/office/powerpoint/2010/main"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531687139"/>
      </p:ext>
    </p:extLst>
  </p:cSld>
  <p:clrMapOvr>
    <a:masterClrMapping/>
  </p:clrMapOvr>
  <p:transition xmlns:p14="http://schemas.microsoft.com/office/powerpoint/2010/main"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 smtClean="0">
              <a:sym typeface="Gill Sans" charset="0"/>
            </a:endParaRP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149223694"/>
      </p:ext>
    </p:extLst>
  </p:cSld>
  <p:clrMapOvr>
    <a:masterClrMapping/>
  </p:clrMapOvr>
  <p:transition xmlns:p14="http://schemas.microsoft.com/office/powerpoint/2010/main"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2108390"/>
      </p:ext>
    </p:extLst>
  </p:cSld>
  <p:clrMapOvr>
    <a:masterClrMapping/>
  </p:clrMapOvr>
  <p:transition xmlns:p14="http://schemas.microsoft.com/office/powerpoint/2010/main"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65356255"/>
      </p:ext>
    </p:extLst>
  </p:cSld>
  <p:clrMapOvr>
    <a:masterClrMapping/>
  </p:clrMapOvr>
  <p:transition xmlns:p14="http://schemas.microsoft.com/office/powerpoint/2010/main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91118807"/>
      </p:ext>
    </p:extLst>
  </p:cSld>
  <p:clrMapOvr>
    <a:masterClrMapping/>
  </p:clrMapOvr>
  <p:transition xmlns:p14="http://schemas.microsoft.com/office/powerpoint/2010/main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30936234"/>
      </p:ext>
    </p:extLst>
  </p:cSld>
  <p:clrMapOvr>
    <a:masterClrMapping/>
  </p:clrMapOvr>
  <p:transition xmlns:p14="http://schemas.microsoft.com/office/powerpoint/2010/main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9028531"/>
      </p:ext>
    </p:extLst>
  </p:cSld>
  <p:clrMapOvr>
    <a:masterClrMapping/>
  </p:clrMapOvr>
  <p:transition xmlns:p14="http://schemas.microsoft.com/office/powerpoint/2010/main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72863050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34151068"/>
      </p:ext>
    </p:extLst>
  </p:cSld>
  <p:clrMapOvr>
    <a:masterClrMapping/>
  </p:clrMapOvr>
  <p:transition xmlns:p14="http://schemas.microsoft.com/office/powerpoint/2010/main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 smtClean="0">
              <a:sym typeface="Gill Sans" charset="0"/>
            </a:endParaRP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537531387"/>
      </p:ext>
    </p:extLst>
  </p:cSld>
  <p:clrMapOvr>
    <a:masterClrMapping/>
  </p:clrMapOvr>
  <p:transition xmlns:p14="http://schemas.microsoft.com/office/powerpoint/2010/main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55998906"/>
      </p:ext>
    </p:extLst>
  </p:cSld>
  <p:clrMapOvr>
    <a:masterClrMapping/>
  </p:clrMapOvr>
  <p:transition xmlns:p14="http://schemas.microsoft.com/office/powerpoint/2010/main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4357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78051257"/>
      </p:ext>
    </p:extLst>
  </p:cSld>
  <p:clrMapOvr>
    <a:masterClrMapping/>
  </p:clrMapOvr>
  <p:transition xmlns:p14="http://schemas.microsoft.com/office/powerpoint/2010/main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11844674"/>
      </p:ext>
    </p:extLst>
  </p:cSld>
  <p:clrMapOvr>
    <a:masterClrMapping/>
  </p:clrMapOvr>
  <p:transition xmlns:p14="http://schemas.microsoft.com/office/powerpoint/2010/main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39700094"/>
      </p:ext>
    </p:extLst>
  </p:cSld>
  <p:clrMapOvr>
    <a:masterClrMapping/>
  </p:clrMapOvr>
  <p:transition xmlns:p14="http://schemas.microsoft.com/office/powerpoint/2010/main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415780487"/>
      </p:ext>
    </p:extLst>
  </p:cSld>
  <p:clrMapOvr>
    <a:masterClrMapping/>
  </p:clrMapOvr>
  <p:transition xmlns:p14="http://schemas.microsoft.com/office/powerpoint/2010/main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1270000" y="5029200"/>
            <a:ext cx="5156200" cy="113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578600" y="5029200"/>
            <a:ext cx="5156200" cy="113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2520622"/>
      </p:ext>
    </p:extLst>
  </p:cSld>
  <p:clrMapOvr>
    <a:masterClrMapping/>
  </p:clrMapOvr>
  <p:transition xmlns:p14="http://schemas.microsoft.com/office/powerpoint/2010/main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70698021"/>
      </p:ext>
    </p:extLst>
  </p:cSld>
  <p:clrMapOvr>
    <a:masterClrMapping/>
  </p:clrMapOvr>
  <p:transition xmlns:p14="http://schemas.microsoft.com/office/powerpoint/2010/main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54527779"/>
      </p:ext>
    </p:extLst>
  </p:cSld>
  <p:clrMapOvr>
    <a:masterClrMapping/>
  </p:clrMapOvr>
  <p:transition xmlns:p14="http://schemas.microsoft.com/office/powerpoint/2010/main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1188749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4110701776"/>
      </p:ext>
    </p:extLst>
  </p:cSld>
  <p:clrMapOvr>
    <a:masterClrMapping/>
  </p:clrMapOvr>
  <p:transition xmlns:p14="http://schemas.microsoft.com/office/powerpoint/2010/main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435244731"/>
      </p:ext>
    </p:extLst>
  </p:cSld>
  <p:clrMapOvr>
    <a:masterClrMapping/>
  </p:clrMapOvr>
  <p:transition xmlns:p14="http://schemas.microsoft.com/office/powerpoint/2010/main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 smtClean="0">
              <a:sym typeface="Gill Sans" charset="0"/>
            </a:endParaRP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721772175"/>
      </p:ext>
    </p:extLst>
  </p:cSld>
  <p:clrMapOvr>
    <a:masterClrMapping/>
  </p:clrMapOvr>
  <p:transition xmlns:p14="http://schemas.microsoft.com/office/powerpoint/2010/main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45595444"/>
      </p:ext>
    </p:extLst>
  </p:cSld>
  <p:clrMapOvr>
    <a:masterClrMapping/>
  </p:clrMapOvr>
  <p:transition xmlns:p14="http://schemas.microsoft.com/office/powerpoint/2010/main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9118600" y="1638300"/>
            <a:ext cx="2616200" cy="4521200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1270000" y="1638300"/>
            <a:ext cx="7696200" cy="4521200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35784431"/>
      </p:ext>
    </p:extLst>
  </p:cSld>
  <p:clrMapOvr>
    <a:masterClrMapping/>
  </p:clrMapOvr>
  <p:transition xmlns:p14="http://schemas.microsoft.com/office/powerpoint/2010/main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63710733"/>
      </p:ext>
    </p:extLst>
  </p:cSld>
  <p:clrMapOvr>
    <a:masterClrMapping/>
  </p:clrMapOvr>
  <p:transition xmlns:p14="http://schemas.microsoft.com/office/powerpoint/2010/main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94182352"/>
      </p:ext>
    </p:extLst>
  </p:cSld>
  <p:clrMapOvr>
    <a:masterClrMapping/>
  </p:clrMapOvr>
  <p:transition xmlns:p14="http://schemas.microsoft.com/office/powerpoint/2010/main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475806900"/>
      </p:ext>
    </p:extLst>
  </p:cSld>
  <p:clrMapOvr>
    <a:masterClrMapping/>
  </p:clrMapOvr>
  <p:transition xmlns:p14="http://schemas.microsoft.com/office/powerpoint/2010/main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98994299"/>
      </p:ext>
    </p:extLst>
  </p:cSld>
  <p:clrMapOvr>
    <a:masterClrMapping/>
  </p:clrMapOvr>
  <p:transition xmlns:p14="http://schemas.microsoft.com/office/powerpoint/2010/main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76125863"/>
      </p:ext>
    </p:extLst>
  </p:cSld>
  <p:clrMapOvr>
    <a:masterClrMapping/>
  </p:clrMapOvr>
  <p:transition xmlns:p14="http://schemas.microsoft.com/office/powerpoint/2010/main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93369380"/>
      </p:ext>
    </p:extLst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1270000" y="1270000"/>
            <a:ext cx="5156200" cy="721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578600" y="1270000"/>
            <a:ext cx="5156200" cy="721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86606973"/>
      </p:ext>
    </p:extLst>
  </p:cSld>
  <p:clrMapOvr>
    <a:masterClrMapping/>
  </p:clrMapOvr>
  <p:transition xmlns:p14="http://schemas.microsoft.com/office/powerpoint/2010/main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7406802"/>
      </p:ext>
    </p:extLst>
  </p:cSld>
  <p:clrMapOvr>
    <a:masterClrMapping/>
  </p:clrMapOvr>
  <p:transition xmlns:p14="http://schemas.microsoft.com/office/powerpoint/2010/main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17450783"/>
      </p:ext>
    </p:extLst>
  </p:cSld>
  <p:clrMapOvr>
    <a:masterClrMapping/>
  </p:clrMapOvr>
  <p:transition xmlns:p14="http://schemas.microsoft.com/office/powerpoint/2010/main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 smtClean="0">
              <a:sym typeface="Gill Sans" charset="0"/>
            </a:endParaRP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094104900"/>
      </p:ext>
    </p:extLst>
  </p:cSld>
  <p:clrMapOvr>
    <a:masterClrMapping/>
  </p:clrMapOvr>
  <p:transition xmlns:p14="http://schemas.microsoft.com/office/powerpoint/2010/main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64260647"/>
      </p:ext>
    </p:extLst>
  </p:cSld>
  <p:clrMapOvr>
    <a:masterClrMapping/>
  </p:clrMapOvr>
  <p:transition xmlns:p14="http://schemas.microsoft.com/office/powerpoint/2010/main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7913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7913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44995915"/>
      </p:ext>
    </p:extLst>
  </p:cSld>
  <p:clrMapOvr>
    <a:masterClrMapping/>
  </p:clrMapOvr>
  <p:transition xmlns:p14="http://schemas.microsoft.com/office/powerpoint/2010/main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43224799"/>
      </p:ext>
    </p:extLst>
  </p:cSld>
  <p:clrMapOvr>
    <a:masterClrMapping/>
  </p:clrMapOvr>
  <p:transition xmlns:p14="http://schemas.microsoft.com/office/powerpoint/2010/main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06576051"/>
      </p:ext>
    </p:extLst>
  </p:cSld>
  <p:clrMapOvr>
    <a:masterClrMapping/>
  </p:clrMapOvr>
  <p:transition xmlns:p14="http://schemas.microsoft.com/office/powerpoint/2010/main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243422928"/>
      </p:ext>
    </p:extLst>
  </p:cSld>
  <p:clrMapOvr>
    <a:masterClrMapping/>
  </p:clrMapOvr>
  <p:transition xmlns:p14="http://schemas.microsoft.com/office/powerpoint/2010/main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63023452"/>
      </p:ext>
    </p:extLst>
  </p:cSld>
  <p:clrMapOvr>
    <a:masterClrMapping/>
  </p:clrMapOvr>
  <p:transition xmlns:p14="http://schemas.microsoft.com/office/powerpoint/2010/main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90522999"/>
      </p:ext>
    </p:extLst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44940929"/>
      </p:ext>
    </p:extLst>
  </p:cSld>
  <p:clrMapOvr>
    <a:masterClrMapping/>
  </p:clrMapOvr>
  <p:transition xmlns:p14="http://schemas.microsoft.com/office/powerpoint/2010/main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30951735"/>
      </p:ext>
    </p:extLst>
  </p:cSld>
  <p:clrMapOvr>
    <a:masterClrMapping/>
  </p:clrMapOvr>
  <p:transition xmlns:p14="http://schemas.microsoft.com/office/powerpoint/2010/main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9982989"/>
      </p:ext>
    </p:extLst>
  </p:cSld>
  <p:clrMapOvr>
    <a:masterClrMapping/>
  </p:clrMapOvr>
  <p:transition xmlns:p14="http://schemas.microsoft.com/office/powerpoint/2010/main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645186760"/>
      </p:ext>
    </p:extLst>
  </p:cSld>
  <p:clrMapOvr>
    <a:masterClrMapping/>
  </p:clrMapOvr>
  <p:transition xmlns:p14="http://schemas.microsoft.com/office/powerpoint/2010/main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 smtClean="0">
              <a:sym typeface="Gill Sans" charset="0"/>
            </a:endParaRP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185235971"/>
      </p:ext>
    </p:extLst>
  </p:cSld>
  <p:clrMapOvr>
    <a:masterClrMapping/>
  </p:clrMapOvr>
  <p:transition xmlns:p14="http://schemas.microsoft.com/office/powerpoint/2010/main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19805620"/>
      </p:ext>
    </p:extLst>
  </p:cSld>
  <p:clrMapOvr>
    <a:masterClrMapping/>
  </p:clrMapOvr>
  <p:transition xmlns:p14="http://schemas.microsoft.com/office/powerpoint/2010/main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7913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7913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13459279"/>
      </p:ext>
    </p:extLst>
  </p:cSld>
  <p:clrMapOvr>
    <a:masterClrMapping/>
  </p:clrMapOvr>
  <p:transition xmlns:p14="http://schemas.microsoft.com/office/powerpoint/2010/main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85489808"/>
      </p:ext>
    </p:extLst>
  </p:cSld>
  <p:clrMapOvr>
    <a:masterClrMapping/>
  </p:clrMapOvr>
  <p:transition xmlns:p14="http://schemas.microsoft.com/office/powerpoint/2010/main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18770790"/>
      </p:ext>
    </p:extLst>
  </p:cSld>
  <p:clrMapOvr>
    <a:masterClrMapping/>
  </p:clrMapOvr>
  <p:transition xmlns:p14="http://schemas.microsoft.com/office/powerpoint/2010/main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969235456"/>
      </p:ext>
    </p:extLst>
  </p:cSld>
  <p:clrMapOvr>
    <a:masterClrMapping/>
  </p:clrMapOvr>
  <p:transition xmlns:p14="http://schemas.microsoft.com/office/powerpoint/2010/main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35000" y="47879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3644900" y="47879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25591009"/>
      </p:ext>
    </p:extLst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76543715"/>
      </p:ext>
    </p:extLst>
  </p:cSld>
  <p:clrMapOvr>
    <a:masterClrMapping/>
  </p:clrMapOvr>
  <p:transition xmlns:p14="http://schemas.microsoft.com/office/powerpoint/2010/main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31302157"/>
      </p:ext>
    </p:extLst>
  </p:cSld>
  <p:clrMapOvr>
    <a:masterClrMapping/>
  </p:clrMapOvr>
  <p:transition xmlns:p14="http://schemas.microsoft.com/office/powerpoint/2010/main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94827163"/>
      </p:ext>
    </p:extLst>
  </p:cSld>
  <p:clrMapOvr>
    <a:masterClrMapping/>
  </p:clrMapOvr>
  <p:transition xmlns:p14="http://schemas.microsoft.com/office/powerpoint/2010/main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9002066"/>
      </p:ext>
    </p:extLst>
  </p:cSld>
  <p:clrMapOvr>
    <a:masterClrMapping/>
  </p:clrMapOvr>
  <p:transition xmlns:p14="http://schemas.microsoft.com/office/powerpoint/2010/main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982937218"/>
      </p:ext>
    </p:extLst>
  </p:cSld>
  <p:clrMapOvr>
    <a:masterClrMapping/>
  </p:clrMapOvr>
  <p:transition xmlns:p14="http://schemas.microsoft.com/office/powerpoint/2010/main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 smtClean="0">
              <a:sym typeface="Gill Sans" charset="0"/>
            </a:endParaRP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828780745"/>
      </p:ext>
    </p:extLst>
  </p:cSld>
  <p:clrMapOvr>
    <a:masterClrMapping/>
  </p:clrMapOvr>
  <p:transition xmlns:p14="http://schemas.microsoft.com/office/powerpoint/2010/main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05960469"/>
      </p:ext>
    </p:extLst>
  </p:cSld>
  <p:clrMapOvr>
    <a:masterClrMapping/>
  </p:clrMapOvr>
  <p:transition xmlns:p14="http://schemas.microsoft.com/office/powerpoint/2010/main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5035550" y="1409700"/>
            <a:ext cx="1466850" cy="6680200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35000" y="1409700"/>
            <a:ext cx="4248150" cy="6680200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58042543"/>
      </p:ext>
    </p:extLst>
  </p:cSld>
  <p:clrMapOvr>
    <a:masterClrMapping/>
  </p:clrMapOvr>
  <p:transition xmlns:p14="http://schemas.microsoft.com/office/powerpoint/2010/main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20383295"/>
      </p:ext>
    </p:extLst>
  </p:cSld>
  <p:clrMapOvr>
    <a:masterClrMapping/>
  </p:clrMapOvr>
  <p:transition xmlns:p14="http://schemas.microsoft.com/office/powerpoint/2010/main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82340149"/>
      </p:ext>
    </p:extLst>
  </p:cSld>
  <p:clrMapOvr>
    <a:masterClrMapping/>
  </p:clrMapOvr>
  <p:transition xmlns:p14="http://schemas.microsoft.com/office/powerpoint/2010/main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126273253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3972519"/>
      </p:ext>
    </p:extLst>
  </p:cSld>
  <p:clrMapOvr>
    <a:masterClrMapping/>
  </p:clrMapOvr>
  <p:transition xmlns:p14="http://schemas.microsoft.com/office/powerpoint/2010/main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35000" y="47879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3644900" y="47879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18150670"/>
      </p:ext>
    </p:extLst>
  </p:cSld>
  <p:clrMapOvr>
    <a:masterClrMapping/>
  </p:clrMapOvr>
  <p:transition xmlns:p14="http://schemas.microsoft.com/office/powerpoint/2010/main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60613766"/>
      </p:ext>
    </p:extLst>
  </p:cSld>
  <p:clrMapOvr>
    <a:masterClrMapping/>
  </p:clrMapOvr>
  <p:transition xmlns:p14="http://schemas.microsoft.com/office/powerpoint/2010/main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7095171"/>
      </p:ext>
    </p:extLst>
  </p:cSld>
  <p:clrMapOvr>
    <a:masterClrMapping/>
  </p:clrMapOvr>
  <p:transition xmlns:p14="http://schemas.microsoft.com/office/powerpoint/2010/main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8931288"/>
      </p:ext>
    </p:extLst>
  </p:cSld>
  <p:clrMapOvr>
    <a:masterClrMapping/>
  </p:clrMapOvr>
  <p:transition xmlns:p14="http://schemas.microsoft.com/office/powerpoint/2010/main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632819624"/>
      </p:ext>
    </p:extLst>
  </p:cSld>
  <p:clrMapOvr>
    <a:masterClrMapping/>
  </p:clrMapOvr>
  <p:transition xmlns:p14="http://schemas.microsoft.com/office/powerpoint/2010/main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 smtClean="0">
              <a:sym typeface="Gill Sans" charset="0"/>
            </a:endParaRP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54652616"/>
      </p:ext>
    </p:extLst>
  </p:cSld>
  <p:clrMapOvr>
    <a:masterClrMapping/>
  </p:clrMapOvr>
  <p:transition xmlns:p14="http://schemas.microsoft.com/office/powerpoint/2010/main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33636909"/>
      </p:ext>
    </p:extLst>
  </p:cSld>
  <p:clrMapOvr>
    <a:masterClrMapping/>
  </p:clrMapOvr>
  <p:transition xmlns:p14="http://schemas.microsoft.com/office/powerpoint/2010/main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5035550" y="1409700"/>
            <a:ext cx="1466850" cy="6680200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35000" y="1409700"/>
            <a:ext cx="4248150" cy="6680200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97621326"/>
      </p:ext>
    </p:extLst>
  </p:cSld>
  <p:clrMapOvr>
    <a:masterClrMapping/>
  </p:clrMapOvr>
  <p:transition xmlns:p14="http://schemas.microsoft.com/office/powerpoint/2010/main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08782465"/>
      </p:ext>
    </p:extLst>
  </p:cSld>
  <p:clrMapOvr>
    <a:masterClrMapping/>
  </p:clrMapOvr>
  <p:transition xmlns:p14="http://schemas.microsoft.com/office/powerpoint/2010/main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45621689"/>
      </p:ext>
    </p:extLst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322117673"/>
      </p:ext>
    </p:extLst>
  </p:cSld>
  <p:clrMapOvr>
    <a:masterClrMapping/>
  </p:clrMapOvr>
  <p:transition xmlns:p14="http://schemas.microsoft.com/office/powerpoint/2010/main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09266827"/>
      </p:ext>
    </p:extLst>
  </p:cSld>
  <p:clrMapOvr>
    <a:masterClrMapping/>
  </p:clrMapOvr>
  <p:transition xmlns:p14="http://schemas.microsoft.com/office/powerpoint/2010/main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34330014"/>
      </p:ext>
    </p:extLst>
  </p:cSld>
  <p:clrMapOvr>
    <a:masterClrMapping/>
  </p:clrMapOvr>
  <p:transition xmlns:p14="http://schemas.microsoft.com/office/powerpoint/2010/main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70802985"/>
      </p:ext>
    </p:extLst>
  </p:cSld>
  <p:clrMapOvr>
    <a:masterClrMapping/>
  </p:clrMapOvr>
  <p:transition xmlns:p14="http://schemas.microsoft.com/office/powerpoint/2010/main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83343698"/>
      </p:ext>
    </p:extLst>
  </p:cSld>
  <p:clrMapOvr>
    <a:masterClrMapping/>
  </p:clrMapOvr>
  <p:transition xmlns:p14="http://schemas.microsoft.com/office/powerpoint/2010/main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9430883"/>
      </p:ext>
    </p:extLst>
  </p:cSld>
  <p:clrMapOvr>
    <a:masterClrMapping/>
  </p:clrMapOvr>
  <p:transition xmlns:p14="http://schemas.microsoft.com/office/powerpoint/2010/main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728561463"/>
      </p:ext>
    </p:extLst>
  </p:cSld>
  <p:clrMapOvr>
    <a:masterClrMapping/>
  </p:clrMapOvr>
  <p:transition xmlns:p14="http://schemas.microsoft.com/office/powerpoint/2010/main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 smtClean="0">
              <a:sym typeface="Gill Sans" charset="0"/>
            </a:endParaRP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354528523"/>
      </p:ext>
    </p:extLst>
  </p:cSld>
  <p:clrMapOvr>
    <a:masterClrMapping/>
  </p:clrMapOvr>
  <p:transition xmlns:p14="http://schemas.microsoft.com/office/powerpoint/2010/main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43231477"/>
      </p:ext>
    </p:extLst>
  </p:cSld>
  <p:clrMapOvr>
    <a:masterClrMapping/>
  </p:clrMapOvr>
  <p:transition xmlns:p14="http://schemas.microsoft.com/office/powerpoint/2010/main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9428163" y="254000"/>
            <a:ext cx="2925762" cy="8458200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50875" y="254000"/>
            <a:ext cx="8624888" cy="8458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49007061"/>
      </p:ext>
    </p:extLst>
  </p:cSld>
  <p:clrMapOvr>
    <a:masterClrMapping/>
  </p:clrMapOvr>
  <p:transition xmlns:p14="http://schemas.microsoft.com/office/powerpoint/2010/main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9234384"/>
      </p:ext>
    </p:extLst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 smtClean="0">
              <a:sym typeface="Gill Sans" charset="0"/>
            </a:endParaRP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026688693"/>
      </p:ext>
    </p:extLst>
  </p:cSld>
  <p:clrMapOvr>
    <a:masterClrMapping/>
  </p:clrMapOvr>
  <p:transition xmlns:p14="http://schemas.microsoft.com/office/powerpoint/2010/main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88886397"/>
      </p:ext>
    </p:extLst>
  </p:cSld>
  <p:clrMapOvr>
    <a:masterClrMapping/>
  </p:clrMapOvr>
  <p:transition xmlns:p14="http://schemas.microsoft.com/office/powerpoint/2010/main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738986501"/>
      </p:ext>
    </p:extLst>
  </p:cSld>
  <p:clrMapOvr>
    <a:masterClrMapping/>
  </p:clrMapOvr>
  <p:transition xmlns:p14="http://schemas.microsoft.com/office/powerpoint/2010/main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61316235"/>
      </p:ext>
    </p:extLst>
  </p:cSld>
  <p:clrMapOvr>
    <a:masterClrMapping/>
  </p:clrMapOvr>
  <p:transition xmlns:p14="http://schemas.microsoft.com/office/powerpoint/2010/main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23483070"/>
      </p:ext>
    </p:extLst>
  </p:cSld>
  <p:clrMapOvr>
    <a:masterClrMapping/>
  </p:clrMapOvr>
  <p:transition xmlns:p14="http://schemas.microsoft.com/office/powerpoint/2010/main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74490865"/>
      </p:ext>
    </p:extLst>
  </p:cSld>
  <p:clrMapOvr>
    <a:masterClrMapping/>
  </p:clrMapOvr>
  <p:transition xmlns:p14="http://schemas.microsoft.com/office/powerpoint/2010/main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9379205"/>
      </p:ext>
    </p:extLst>
  </p:cSld>
  <p:clrMapOvr>
    <a:masterClrMapping/>
  </p:clrMapOvr>
  <p:transition xmlns:p14="http://schemas.microsoft.com/office/powerpoint/2010/main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963820348"/>
      </p:ext>
    </p:extLst>
  </p:cSld>
  <p:clrMapOvr>
    <a:masterClrMapping/>
  </p:clrMapOvr>
  <p:transition xmlns:p14="http://schemas.microsoft.com/office/powerpoint/2010/main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 smtClean="0">
              <a:sym typeface="Gill Sans" charset="0"/>
            </a:endParaRP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461037332"/>
      </p:ext>
    </p:extLst>
  </p:cSld>
  <p:clrMapOvr>
    <a:masterClrMapping/>
  </p:clrMapOvr>
  <p:transition xmlns:p14="http://schemas.microsoft.com/office/powerpoint/2010/main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49193555"/>
      </p:ext>
    </p:extLst>
  </p:cSld>
  <p:clrMapOvr>
    <a:masterClrMapping/>
  </p:clrMapOvr>
  <p:transition xmlns:p14="http://schemas.microsoft.com/office/powerpoint/2010/main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74958671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0.xml"/><Relationship Id="rId12" Type="http://schemas.openxmlformats.org/officeDocument/2006/relationships/theme" Target="../theme/theme10.xml"/><Relationship Id="rId1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6.xml"/><Relationship Id="rId8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09.xml"/></Relationships>
</file>

<file path=ppt/slideMasters/_rels/slideMaster1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1.xml"/><Relationship Id="rId12" Type="http://schemas.openxmlformats.org/officeDocument/2006/relationships/theme" Target="../theme/theme11.xml"/><Relationship Id="rId1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112.xml"/><Relationship Id="rId3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17.xml"/><Relationship Id="rId8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20.xml"/></Relationships>
</file>

<file path=ppt/slideMasters/_rels/slideMaster1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2.xml"/><Relationship Id="rId12" Type="http://schemas.openxmlformats.org/officeDocument/2006/relationships/theme" Target="../theme/theme12.xml"/><Relationship Id="rId1" Type="http://schemas.openxmlformats.org/officeDocument/2006/relationships/slideLayout" Target="../slideLayouts/slideLayout122.xml"/><Relationship Id="rId2" Type="http://schemas.openxmlformats.org/officeDocument/2006/relationships/slideLayout" Target="../slideLayouts/slideLayout123.xml"/><Relationship Id="rId3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28.xml"/><Relationship Id="rId8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0.xml"/><Relationship Id="rId10" Type="http://schemas.openxmlformats.org/officeDocument/2006/relationships/slideLayout" Target="../slideLayouts/slideLayout131.xml"/></Relationships>
</file>

<file path=ppt/slideMasters/_rels/slideMaster1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43.xml"/><Relationship Id="rId12" Type="http://schemas.openxmlformats.org/officeDocument/2006/relationships/theme" Target="../theme/theme13.xml"/><Relationship Id="rId1" Type="http://schemas.openxmlformats.org/officeDocument/2006/relationships/slideLayout" Target="../slideLayouts/slideLayout133.xml"/><Relationship Id="rId2" Type="http://schemas.openxmlformats.org/officeDocument/2006/relationships/slideLayout" Target="../slideLayouts/slideLayout134.xml"/><Relationship Id="rId3" Type="http://schemas.openxmlformats.org/officeDocument/2006/relationships/slideLayout" Target="../slideLayouts/slideLayout135.xml"/><Relationship Id="rId4" Type="http://schemas.openxmlformats.org/officeDocument/2006/relationships/slideLayout" Target="../slideLayouts/slideLayout136.xml"/><Relationship Id="rId5" Type="http://schemas.openxmlformats.org/officeDocument/2006/relationships/slideLayout" Target="../slideLayouts/slideLayout137.xml"/><Relationship Id="rId6" Type="http://schemas.openxmlformats.org/officeDocument/2006/relationships/slideLayout" Target="../slideLayouts/slideLayout138.xml"/><Relationship Id="rId7" Type="http://schemas.openxmlformats.org/officeDocument/2006/relationships/slideLayout" Target="../slideLayouts/slideLayout139.xml"/><Relationship Id="rId8" Type="http://schemas.openxmlformats.org/officeDocument/2006/relationships/slideLayout" Target="../slideLayouts/slideLayout140.xml"/><Relationship Id="rId9" Type="http://schemas.openxmlformats.org/officeDocument/2006/relationships/slideLayout" Target="../slideLayouts/slideLayout141.xml"/><Relationship Id="rId10" Type="http://schemas.openxmlformats.org/officeDocument/2006/relationships/slideLayout" Target="../slideLayouts/slideLayout142.xml"/></Relationships>
</file>

<file path=ppt/slideMasters/_rels/slideMaster1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54.xml"/><Relationship Id="rId12" Type="http://schemas.openxmlformats.org/officeDocument/2006/relationships/theme" Target="../theme/theme14.xml"/><Relationship Id="rId1" Type="http://schemas.openxmlformats.org/officeDocument/2006/relationships/slideLayout" Target="../slideLayouts/slideLayout144.xml"/><Relationship Id="rId2" Type="http://schemas.openxmlformats.org/officeDocument/2006/relationships/slideLayout" Target="../slideLayouts/slideLayout145.xml"/><Relationship Id="rId3" Type="http://schemas.openxmlformats.org/officeDocument/2006/relationships/slideLayout" Target="../slideLayouts/slideLayout146.xml"/><Relationship Id="rId4" Type="http://schemas.openxmlformats.org/officeDocument/2006/relationships/slideLayout" Target="../slideLayouts/slideLayout147.xml"/><Relationship Id="rId5" Type="http://schemas.openxmlformats.org/officeDocument/2006/relationships/slideLayout" Target="../slideLayouts/slideLayout148.xml"/><Relationship Id="rId6" Type="http://schemas.openxmlformats.org/officeDocument/2006/relationships/slideLayout" Target="../slideLayouts/slideLayout149.xml"/><Relationship Id="rId7" Type="http://schemas.openxmlformats.org/officeDocument/2006/relationships/slideLayout" Target="../slideLayouts/slideLayout150.xml"/><Relationship Id="rId8" Type="http://schemas.openxmlformats.org/officeDocument/2006/relationships/slideLayout" Target="../slideLayouts/slideLayout151.xml"/><Relationship Id="rId9" Type="http://schemas.openxmlformats.org/officeDocument/2006/relationships/slideLayout" Target="../slideLayouts/slideLayout152.xml"/><Relationship Id="rId10" Type="http://schemas.openxmlformats.org/officeDocument/2006/relationships/slideLayout" Target="../slideLayouts/slideLayout153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1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1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9.xml"/><Relationship Id="rId4" Type="http://schemas.openxmlformats.org/officeDocument/2006/relationships/slideLayout" Target="../slideLayouts/slideLayout70.xml"/><Relationship Id="rId5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3.xml"/><Relationship Id="rId8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8.xml"/><Relationship Id="rId12" Type="http://schemas.openxmlformats.org/officeDocument/2006/relationships/theme" Target="../theme/theme8.xml"/><Relationship Id="rId1" Type="http://schemas.openxmlformats.org/officeDocument/2006/relationships/slideLayout" Target="../slideLayouts/slideLayout78.xml"/><Relationship Id="rId2" Type="http://schemas.openxmlformats.org/officeDocument/2006/relationships/slideLayout" Target="../slideLayouts/slideLayout79.xml"/><Relationship Id="rId3" Type="http://schemas.openxmlformats.org/officeDocument/2006/relationships/slideLayout" Target="../slideLayouts/slideLayout80.xml"/><Relationship Id="rId4" Type="http://schemas.openxmlformats.org/officeDocument/2006/relationships/slideLayout" Target="../slideLayouts/slideLayout81.xml"/><Relationship Id="rId5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4.xml"/><Relationship Id="rId8" Type="http://schemas.openxmlformats.org/officeDocument/2006/relationships/slideLayout" Target="../slideLayouts/slideLayout85.xml"/><Relationship Id="rId9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9.xml"/><Relationship Id="rId12" Type="http://schemas.openxmlformats.org/officeDocument/2006/relationships/theme" Target="../theme/theme9.xml"/><Relationship Id="rId1" Type="http://schemas.openxmlformats.org/officeDocument/2006/relationships/slideLayout" Target="../slideLayouts/slideLayout89.xml"/><Relationship Id="rId2" Type="http://schemas.openxmlformats.org/officeDocument/2006/relationships/slideLayout" Target="../slideLayouts/slideLayout90.xml"/><Relationship Id="rId3" Type="http://schemas.openxmlformats.org/officeDocument/2006/relationships/slideLayout" Target="../slideLayouts/slideLayout91.xml"/><Relationship Id="rId4" Type="http://schemas.openxmlformats.org/officeDocument/2006/relationships/slideLayout" Target="../slideLayouts/slideLayout92.xml"/><Relationship Id="rId5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5.xml"/><Relationship Id="rId8" Type="http://schemas.openxmlformats.org/officeDocument/2006/relationships/slideLayout" Target="../slideLayouts/slideLayout96.xml"/><Relationship Id="rId9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1270000"/>
            <a:ext cx="10464800" cy="721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38200" indent="-571500" algn="l" rtl="0" eaLnBrk="0" fontAlgn="base" hangingPunct="0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82700" indent="-571500" algn="l" rtl="0" eaLnBrk="0" fontAlgn="base" hangingPunct="0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27200" indent="-571500" algn="l" rtl="0" eaLnBrk="0" fontAlgn="base" hangingPunct="0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171700" indent="-571500" algn="l" rtl="0" eaLnBrk="0" fontAlgn="base" hangingPunct="0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16200" indent="-571500" algn="l" rtl="0" eaLnBrk="0" fontAlgn="base" hangingPunct="0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0734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306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878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450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50419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60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9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104648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60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9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72400" y="2768600"/>
            <a:ext cx="39624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60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9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50419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60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9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104648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382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827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272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1717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162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0734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306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878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45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971800"/>
            <a:ext cx="104648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5029200"/>
            <a:ext cx="10464800" cy="113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1638300"/>
            <a:ext cx="104648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7366000"/>
            <a:ext cx="10464800" cy="170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7366000"/>
            <a:ext cx="10464800" cy="170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5000" y="4787900"/>
            <a:ext cx="58674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5000" y="1409700"/>
            <a:ext cx="58674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5000" y="4787900"/>
            <a:ext cx="58674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5000" y="1409700"/>
            <a:ext cx="58674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89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3335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78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2225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67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1242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814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40386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958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89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3335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78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2225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67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1242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814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40386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958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Skärmavbild 2019-08-09 kl. 12.34.0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36439"/>
            <a:ext cx="13004800" cy="5439681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/>
          </p:cNvSpPr>
          <p:nvPr/>
        </p:nvSpPr>
        <p:spPr bwMode="auto">
          <a:xfrm>
            <a:off x="669752" y="1852464"/>
            <a:ext cx="11305256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sv-SE" sz="3600" dirty="0" err="1"/>
              <a:t>Företaget</a:t>
            </a:r>
            <a:r>
              <a:rPr lang="sv-SE" sz="3600" dirty="0"/>
              <a:t> Tetra Pak tillverkar </a:t>
            </a:r>
            <a:r>
              <a:rPr lang="sv-SE" sz="3600" dirty="0" err="1"/>
              <a:t>ungefär</a:t>
            </a:r>
            <a:r>
              <a:rPr lang="sv-SE" sz="3600" dirty="0"/>
              <a:t> 180 miljarder </a:t>
            </a:r>
            <a:r>
              <a:rPr lang="sv-SE" sz="3600" dirty="0" err="1"/>
              <a:t>förpackningar</a:t>
            </a:r>
            <a:r>
              <a:rPr lang="sv-SE" sz="3600" dirty="0"/>
              <a:t> per </a:t>
            </a:r>
            <a:r>
              <a:rPr lang="sv-SE" sz="3600" dirty="0" err="1"/>
              <a:t>år</a:t>
            </a:r>
            <a:r>
              <a:rPr lang="sv-SE" sz="3600" dirty="0"/>
              <a:t>. </a:t>
            </a:r>
            <a:r>
              <a:rPr lang="sv-SE" sz="3600" dirty="0" smtClean="0"/>
              <a:t> </a:t>
            </a:r>
            <a:r>
              <a:rPr lang="sv-SE" sz="3600" dirty="0" err="1" smtClean="0"/>
              <a:t>Tänk</a:t>
            </a:r>
            <a:r>
              <a:rPr lang="sv-SE" sz="3600" dirty="0" smtClean="0"/>
              <a:t> </a:t>
            </a:r>
            <a:r>
              <a:rPr lang="sv-SE" sz="3600" dirty="0"/>
              <a:t>dig att alla dessa </a:t>
            </a:r>
            <a:r>
              <a:rPr lang="sv-SE" sz="3600" dirty="0" err="1"/>
              <a:t>förpackningar</a:t>
            </a:r>
            <a:r>
              <a:rPr lang="sv-SE" sz="3600" dirty="0"/>
              <a:t> vore </a:t>
            </a:r>
            <a:r>
              <a:rPr lang="sv-SE" sz="3600" dirty="0" err="1"/>
              <a:t>enlitersförpackningar</a:t>
            </a:r>
            <a:r>
              <a:rPr lang="sv-SE" sz="3600" dirty="0"/>
              <a:t> med </a:t>
            </a:r>
            <a:r>
              <a:rPr lang="sv-SE" sz="3600" dirty="0" err="1"/>
              <a:t>mjölk</a:t>
            </a:r>
            <a:r>
              <a:rPr lang="sv-SE" sz="3600" dirty="0"/>
              <a:t>. Hur mycket </a:t>
            </a:r>
            <a:r>
              <a:rPr lang="sv-SE" sz="3600" dirty="0" err="1"/>
              <a:t>mjölk</a:t>
            </a:r>
            <a:r>
              <a:rPr lang="sv-SE" sz="3600" dirty="0"/>
              <a:t> motsvarar det? Kan man fylla hela Globen</a:t>
            </a:r>
            <a:r>
              <a:rPr lang="sv-SE" sz="3600" dirty="0" smtClean="0"/>
              <a:t>?</a:t>
            </a:r>
            <a:endParaRPr lang="sv-SE" sz="3600" dirty="0"/>
          </a:p>
        </p:txBody>
      </p:sp>
      <p:sp>
        <p:nvSpPr>
          <p:cNvPr id="16422" name="Rectangle 2"/>
          <p:cNvSpPr>
            <a:spLocks/>
          </p:cNvSpPr>
          <p:nvPr/>
        </p:nvSpPr>
        <p:spPr bwMode="auto">
          <a:xfrm>
            <a:off x="901700" y="38100"/>
            <a:ext cx="10857284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r>
              <a:rPr lang="en-US" sz="4500" b="1" dirty="0" smtClean="0">
                <a:solidFill>
                  <a:srgbClr val="826F36"/>
                </a:solidFill>
                <a:ea typeface="ＭＳ Ｐゴシック" charset="0"/>
                <a:cs typeface="ＭＳ Ｐゴシック" charset="0"/>
              </a:rPr>
              <a:t>Tetra Pak</a:t>
            </a:r>
            <a:endParaRPr lang="en-US" sz="4500" b="1" dirty="0">
              <a:solidFill>
                <a:srgbClr val="826F36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40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9" t="30188" r="4716" b="32704"/>
          <a:stretch>
            <a:fillRect/>
          </a:stretch>
        </p:blipFill>
        <p:spPr bwMode="auto">
          <a:xfrm>
            <a:off x="10287000" y="139700"/>
            <a:ext cx="2422525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Bildobjekt 2" descr="Skärmavbild 2019-08-09 kl. 12.37.52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44"/>
          <a:stretch/>
        </p:blipFill>
        <p:spPr>
          <a:xfrm>
            <a:off x="2109912" y="4444752"/>
            <a:ext cx="8218338" cy="4910269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/>
          </p:cNvSpPr>
          <p:nvPr/>
        </p:nvSpPr>
        <p:spPr bwMode="auto">
          <a:xfrm>
            <a:off x="741760" y="2140496"/>
            <a:ext cx="11161240" cy="7416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sv-SE" sz="3600" dirty="0"/>
              <a:t>Globens volym </a:t>
            </a:r>
            <a:r>
              <a:rPr lang="sv-SE" sz="3600" dirty="0" err="1"/>
              <a:t>är</a:t>
            </a:r>
            <a:r>
              <a:rPr lang="sv-SE" sz="3600" dirty="0"/>
              <a:t> </a:t>
            </a:r>
            <a:r>
              <a:rPr lang="sv-SE" sz="3600" dirty="0" err="1"/>
              <a:t>ungefär</a:t>
            </a:r>
            <a:r>
              <a:rPr lang="sv-SE" sz="3600" dirty="0"/>
              <a:t> 600 000 </a:t>
            </a:r>
            <a:r>
              <a:rPr lang="sv-SE" sz="3600" dirty="0" smtClean="0"/>
              <a:t>m</a:t>
            </a:r>
            <a:r>
              <a:rPr lang="sv-SE" sz="3600" baseline="30000" dirty="0" smtClean="0"/>
              <a:t>3</a:t>
            </a:r>
            <a:r>
              <a:rPr lang="sv-SE" sz="3600" dirty="0" smtClean="0"/>
              <a:t>. </a:t>
            </a:r>
          </a:p>
          <a:p>
            <a:pPr algn="l"/>
            <a:r>
              <a:rPr lang="sv-SE" sz="3600" dirty="0" smtClean="0"/>
              <a:t>Eftersom 1 m</a:t>
            </a:r>
            <a:r>
              <a:rPr lang="sv-SE" sz="3600" baseline="30000" dirty="0" smtClean="0"/>
              <a:t>3</a:t>
            </a:r>
            <a:r>
              <a:rPr lang="sv-SE" sz="3600" dirty="0" smtClean="0"/>
              <a:t> = 1 000 liter så rymmer Globen:</a:t>
            </a:r>
          </a:p>
          <a:p>
            <a:pPr algn="l"/>
            <a:endParaRPr lang="sv-SE" sz="1800" dirty="0" smtClean="0"/>
          </a:p>
          <a:p>
            <a:pPr algn="l"/>
            <a:r>
              <a:rPr lang="sv-SE" sz="3600" dirty="0" smtClean="0"/>
              <a:t>600 000 000 liter = </a:t>
            </a:r>
          </a:p>
          <a:p>
            <a:pPr algn="l"/>
            <a:r>
              <a:rPr lang="sv-SE" sz="3600" dirty="0" smtClean="0"/>
              <a:t>= 600 miljoner liter = </a:t>
            </a:r>
          </a:p>
          <a:p>
            <a:pPr algn="l"/>
            <a:r>
              <a:rPr lang="sv-SE" sz="3600" dirty="0" smtClean="0"/>
              <a:t>= 0,6 miljarder liter</a:t>
            </a:r>
          </a:p>
          <a:p>
            <a:pPr algn="l"/>
            <a:endParaRPr lang="sv-SE" sz="3600" dirty="0"/>
          </a:p>
          <a:p>
            <a:pPr algn="l"/>
            <a:r>
              <a:rPr lang="sv-SE" sz="3600" dirty="0" smtClean="0"/>
              <a:t>Tetra Pak tillverkar </a:t>
            </a:r>
          </a:p>
          <a:p>
            <a:pPr algn="l"/>
            <a:r>
              <a:rPr lang="sv-SE" sz="3600" dirty="0" smtClean="0"/>
              <a:t>180 miljarder </a:t>
            </a:r>
            <a:r>
              <a:rPr lang="sv-SE" sz="3600" dirty="0" err="1" smtClean="0"/>
              <a:t>förpackningar</a:t>
            </a:r>
            <a:r>
              <a:rPr lang="sv-SE" sz="3600" dirty="0" smtClean="0"/>
              <a:t> </a:t>
            </a:r>
          </a:p>
          <a:p>
            <a:pPr algn="l"/>
            <a:r>
              <a:rPr lang="sv-SE" sz="3600" dirty="0" smtClean="0"/>
              <a:t>per </a:t>
            </a:r>
            <a:r>
              <a:rPr lang="sv-SE" sz="3600" dirty="0" err="1" smtClean="0"/>
              <a:t>år</a:t>
            </a:r>
            <a:r>
              <a:rPr lang="sv-SE" sz="3600" dirty="0" smtClean="0"/>
              <a:t>. Om alla dessa rymmer </a:t>
            </a:r>
          </a:p>
          <a:p>
            <a:pPr algn="l"/>
            <a:r>
              <a:rPr lang="sv-SE" sz="3600" dirty="0" smtClean="0"/>
              <a:t>1 liter så kan man fylla:</a:t>
            </a:r>
          </a:p>
          <a:p>
            <a:pPr algn="l"/>
            <a:endParaRPr lang="sv-SE" sz="1800" dirty="0" smtClean="0"/>
          </a:p>
          <a:p>
            <a:pPr algn="l"/>
            <a:r>
              <a:rPr lang="sv-SE" sz="3600" dirty="0" smtClean="0"/>
              <a:t>180 miljarder / 0,6 miljarder = </a:t>
            </a:r>
          </a:p>
          <a:p>
            <a:pPr algn="l"/>
            <a:r>
              <a:rPr lang="sv-SE" sz="3600" dirty="0" smtClean="0"/>
              <a:t>= 180 / 0,6 </a:t>
            </a:r>
            <a:r>
              <a:rPr lang="sv-SE" sz="3600" dirty="0"/>
              <a:t>= </a:t>
            </a:r>
            <a:r>
              <a:rPr lang="sv-SE" sz="3600" b="1" dirty="0">
                <a:solidFill>
                  <a:srgbClr val="FF0000"/>
                </a:solidFill>
              </a:rPr>
              <a:t>300 </a:t>
            </a:r>
            <a:r>
              <a:rPr lang="sv-SE" sz="3600" b="1" dirty="0" smtClean="0">
                <a:solidFill>
                  <a:srgbClr val="FF0000"/>
                </a:solidFill>
              </a:rPr>
              <a:t>Globen </a:t>
            </a:r>
            <a:endParaRPr lang="sv-SE" sz="3600" b="1" dirty="0">
              <a:solidFill>
                <a:srgbClr val="FF0000"/>
              </a:solidFill>
            </a:endParaRPr>
          </a:p>
          <a:p>
            <a:pPr algn="l"/>
            <a:endParaRPr lang="en-US" sz="3600" dirty="0">
              <a:solidFill>
                <a:schemeClr val="tx1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7410" name="Rectangle 2"/>
          <p:cNvSpPr>
            <a:spLocks/>
          </p:cNvSpPr>
          <p:nvPr/>
        </p:nvSpPr>
        <p:spPr bwMode="auto">
          <a:xfrm>
            <a:off x="901700" y="38100"/>
            <a:ext cx="11607800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r>
              <a:rPr lang="en-US" sz="4500" b="1" dirty="0" smtClean="0">
                <a:solidFill>
                  <a:srgbClr val="826F36"/>
                </a:solidFill>
                <a:ea typeface="ＭＳ Ｐゴシック" charset="0"/>
                <a:cs typeface="ＭＳ Ｐゴシック" charset="0"/>
              </a:rPr>
              <a:t>Tetra Pak</a:t>
            </a:r>
            <a:endParaRPr lang="en-US" sz="4500" b="1" dirty="0">
              <a:solidFill>
                <a:srgbClr val="826F36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9" t="30188" r="4716" b="32704"/>
          <a:stretch>
            <a:fillRect/>
          </a:stretch>
        </p:blipFill>
        <p:spPr bwMode="auto">
          <a:xfrm>
            <a:off x="10287000" y="139700"/>
            <a:ext cx="2422525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ruta 2"/>
          <p:cNvSpPr txBox="1"/>
          <p:nvPr/>
        </p:nvSpPr>
        <p:spPr>
          <a:xfrm>
            <a:off x="675973" y="4291123"/>
            <a:ext cx="18466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dirty="0"/>
          </a:p>
        </p:txBody>
      </p:sp>
      <p:pic>
        <p:nvPicPr>
          <p:cNvPr id="7" name="Bildobjekt 6" descr="Skärmavbild 2019-08-09 kl. 12.47.3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7447" y="4228728"/>
            <a:ext cx="6257353" cy="4608512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89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89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89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89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89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89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89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891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3" grpId="0" uiExpand="1" build="p" autoUpdateAnimBg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nkter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D9EACA"/>
      </a:accent1>
      <a:accent2>
        <a:srgbClr val="333399"/>
      </a:accent2>
      <a:accent3>
        <a:srgbClr val="FFFFFF"/>
      </a:accent3>
      <a:accent4>
        <a:srgbClr val="000000"/>
      </a:accent4>
      <a:accent5>
        <a:srgbClr val="E9F3E1"/>
      </a:accent5>
      <a:accent6>
        <a:srgbClr val="2D2D8A"/>
      </a:accent6>
      <a:hlink>
        <a:srgbClr val="009999"/>
      </a:hlink>
      <a:folHlink>
        <a:srgbClr val="99CC00"/>
      </a:folHlink>
    </a:clrScheme>
    <a:fontScheme name="Punkter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unk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Titel och punkter - Vänster">
  <a:themeElements>
    <a:clrScheme name="Titel och punkter - Vän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el och punkter - Vänster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el och punkter - Vän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Titel och punkter - 2 spalter">
  <a:themeElements>
    <a:clrScheme name="Titel och punkter - 2 spal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el och punkter - 2 spalter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el och punkter - 2 spal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Titel och punkter - Höger">
  <a:themeElements>
    <a:clrScheme name="Titel och punkter - Hög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el och punkter - Höger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el och punkter - Hög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Titel, punktformer och bild">
  <a:themeElements>
    <a:clrScheme name="Titel, punktformer och bil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el, punktformer och bild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el, punktformer och bil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Titel och punkter">
  <a:themeElements>
    <a:clrScheme name="Titel och punk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el och punkter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el och punk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el - Centrerad">
  <a:themeElements>
    <a:clrScheme name="Titel - Centrera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el - Centrerad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el - Centrera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itel och undertext">
  <a:themeElements>
    <a:clrScheme name="Titel och undertex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el och undertext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el och undertex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Foto - Horisontellt">
  <a:themeElements>
    <a:clrScheme name="Foto - Horisontell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Foto - Horisontellt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Foto - Horisontel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Foto - Horisontell spegling">
  <a:themeElements>
    <a:clrScheme name="Foto - Horisontell spegling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Foto - Horisontell spegling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Foto - Horisontell spegl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Foto - Vertikalt">
  <a:themeElements>
    <a:clrScheme name="Foto - Vertikal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Foto - Vertikalt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Foto - Vertika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Foto - Vertikal spegling">
  <a:themeElements>
    <a:clrScheme name="Foto - Vertikal spegling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Foto - Vertikal spegling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Foto - Vertikal spegl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Titel - Upptill">
  <a:themeElements>
    <a:clrScheme name="Titel - Upptil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el - Upptill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el - Upptil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Tom">
  <a:themeElements>
    <a:clrScheme name="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om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om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Pages>0</Pages>
  <Words>104</Words>
  <Characters>0</Characters>
  <Application>Microsoft Macintosh PowerPoint</Application>
  <PresentationFormat>Anpassad</PresentationFormat>
  <Lines>0</Lines>
  <Paragraphs>17</Paragraphs>
  <Slides>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14</vt:i4>
      </vt:variant>
      <vt:variant>
        <vt:lpstr>Bildrubriker</vt:lpstr>
      </vt:variant>
      <vt:variant>
        <vt:i4>3</vt:i4>
      </vt:variant>
    </vt:vector>
  </HeadingPairs>
  <TitlesOfParts>
    <vt:vector size="17" baseType="lpstr">
      <vt:lpstr>Punkter</vt:lpstr>
      <vt:lpstr>Titel - Centrerad</vt:lpstr>
      <vt:lpstr>Titel och undertext</vt:lpstr>
      <vt:lpstr>Foto - Horisontellt</vt:lpstr>
      <vt:lpstr>Foto - Horisontell spegling</vt:lpstr>
      <vt:lpstr>Foto - Vertikalt</vt:lpstr>
      <vt:lpstr>Foto - Vertikal spegling</vt:lpstr>
      <vt:lpstr>Titel - Upptill</vt:lpstr>
      <vt:lpstr>Tom</vt:lpstr>
      <vt:lpstr>Titel och punkter - Vänster</vt:lpstr>
      <vt:lpstr>Titel och punkter - 2 spalter</vt:lpstr>
      <vt:lpstr>Titel och punkter - Höger</vt:lpstr>
      <vt:lpstr>Titel, punktformer och bild</vt:lpstr>
      <vt:lpstr>Titel och punkter</vt:lpstr>
      <vt:lpstr>PowerPoint-presentation</vt:lpstr>
      <vt:lpstr>PowerPoint-presentation</vt:lpstr>
      <vt:lpstr>PowerPoint-presentation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subject/>
  <dc:creator/>
  <cp:keywords/>
  <dc:description/>
  <cp:lastModifiedBy>Conny Welén</cp:lastModifiedBy>
  <cp:revision>18</cp:revision>
  <dcterms:modified xsi:type="dcterms:W3CDTF">2019-08-09T10:54:42Z</dcterms:modified>
  <cp:category/>
</cp:coreProperties>
</file>